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5.xml" ContentType="application/vnd.openxmlformats-officedocument.theme+xml"/>
  <Override PartName="/ppt/tags/tag10.xml" ContentType="application/vnd.openxmlformats-officedocument.presentationml.tags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7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8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9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10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11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12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13.xml" ContentType="application/vnd.openxmlformats-officedocument.theme+xml"/>
  <Override PartName="/ppt/tags/tag11.xml" ContentType="application/vnd.openxmlformats-officedocument.presentationml.tags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14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15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16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17.xml" ContentType="application/vnd.openxmlformats-officedocument.theme+xml"/>
  <Override PartName="/ppt/tags/tag12.xml" ContentType="application/vnd.openxmlformats-officedocument.presentationml.tags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1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19.xml" ContentType="application/vnd.openxmlformats-officedocument.theme+xml"/>
  <Override PartName="/ppt/tags/tag13.xml" ContentType="application/vnd.openxmlformats-officedocument.presentationml.tags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notesSlides/notesSlide1.xml" ContentType="application/vnd.openxmlformats-officedocument.presentationml.notesSlide+xml"/>
  <Override PartName="/ppt/tags/tag14.xml" ContentType="application/vnd.openxmlformats-officedocument.presentationml.tags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3" r:id="rId4"/>
    <p:sldMasterId id="2147483978" r:id="rId5"/>
    <p:sldMasterId id="2147483983" r:id="rId6"/>
    <p:sldMasterId id="2147483993" r:id="rId7"/>
    <p:sldMasterId id="2147483998" r:id="rId8"/>
    <p:sldMasterId id="2147484004" r:id="rId9"/>
    <p:sldMasterId id="2147484028" r:id="rId10"/>
    <p:sldMasterId id="2147484035" r:id="rId11"/>
    <p:sldMasterId id="2147484042" r:id="rId12"/>
    <p:sldMasterId id="2147484048" r:id="rId13"/>
    <p:sldMasterId id="2147484054" r:id="rId14"/>
    <p:sldMasterId id="2147484061" r:id="rId15"/>
    <p:sldMasterId id="2147484067" r:id="rId16"/>
    <p:sldMasterId id="2147484072" r:id="rId17"/>
    <p:sldMasterId id="2147484080" r:id="rId18"/>
    <p:sldMasterId id="2147484087" r:id="rId19"/>
    <p:sldMasterId id="2147484095" r:id="rId20"/>
    <p:sldMasterId id="2147484109" r:id="rId21"/>
    <p:sldMasterId id="2147484118" r:id="rId22"/>
    <p:sldMasterId id="2147484141" r:id="rId23"/>
  </p:sldMasterIdLst>
  <p:notesMasterIdLst>
    <p:notesMasterId r:id="rId37"/>
  </p:notesMasterIdLst>
  <p:handoutMasterIdLst>
    <p:handoutMasterId r:id="rId38"/>
  </p:handoutMasterIdLst>
  <p:sldIdLst>
    <p:sldId id="314" r:id="rId24"/>
    <p:sldId id="466" r:id="rId25"/>
    <p:sldId id="321" r:id="rId26"/>
    <p:sldId id="457" r:id="rId27"/>
    <p:sldId id="465" r:id="rId28"/>
    <p:sldId id="460" r:id="rId29"/>
    <p:sldId id="437" r:id="rId30"/>
    <p:sldId id="462" r:id="rId31"/>
    <p:sldId id="455" r:id="rId32"/>
    <p:sldId id="464" r:id="rId33"/>
    <p:sldId id="461" r:id="rId34"/>
    <p:sldId id="458" r:id="rId35"/>
    <p:sldId id="453" r:id="rId36"/>
  </p:sldIdLst>
  <p:sldSz cx="9144000" cy="5143500" type="screen16x9"/>
  <p:notesSz cx="6883400" cy="9906000"/>
  <p:custDataLst>
    <p:tags r:id="rId3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03">
          <p15:clr>
            <a:srgbClr val="A4A3A4"/>
          </p15:clr>
        </p15:guide>
        <p15:guide id="2" orient="horz" pos="3040">
          <p15:clr>
            <a:srgbClr val="A4A3A4"/>
          </p15:clr>
        </p15:guide>
        <p15:guide id="3" orient="horz" pos="527">
          <p15:clr>
            <a:srgbClr val="A4A3A4"/>
          </p15:clr>
        </p15:guide>
        <p15:guide id="4" orient="horz" pos="577">
          <p15:clr>
            <a:srgbClr val="A4A3A4"/>
          </p15:clr>
        </p15:guide>
        <p15:guide id="5" orient="horz" pos="374">
          <p15:clr>
            <a:srgbClr val="A4A3A4"/>
          </p15:clr>
        </p15:guide>
        <p15:guide id="6" orient="horz" pos="999">
          <p15:clr>
            <a:srgbClr val="A4A3A4"/>
          </p15:clr>
        </p15:guide>
        <p15:guide id="7" orient="horz" pos="1362">
          <p15:clr>
            <a:srgbClr val="A4A3A4"/>
          </p15:clr>
        </p15:guide>
        <p15:guide id="8" orient="horz" pos="1417">
          <p15:clr>
            <a:srgbClr val="A4A3A4"/>
          </p15:clr>
        </p15:guide>
        <p15:guide id="9" orient="horz" pos="1782">
          <p15:clr>
            <a:srgbClr val="A4A3A4"/>
          </p15:clr>
        </p15:guide>
        <p15:guide id="10" orient="horz" pos="1838">
          <p15:clr>
            <a:srgbClr val="A4A3A4"/>
          </p15:clr>
        </p15:guide>
        <p15:guide id="11" orient="horz" pos="2199">
          <p15:clr>
            <a:srgbClr val="A4A3A4"/>
          </p15:clr>
        </p15:guide>
        <p15:guide id="12" orient="horz" pos="2256">
          <p15:clr>
            <a:srgbClr val="A4A3A4"/>
          </p15:clr>
        </p15:guide>
        <p15:guide id="13" orient="horz" pos="2621">
          <p15:clr>
            <a:srgbClr val="A4A3A4"/>
          </p15:clr>
        </p15:guide>
        <p15:guide id="14" orient="horz" pos="423">
          <p15:clr>
            <a:srgbClr val="A4A3A4"/>
          </p15:clr>
        </p15:guide>
        <p15:guide id="15" orient="horz" pos="467">
          <p15:clr>
            <a:srgbClr val="A4A3A4"/>
          </p15:clr>
        </p15:guide>
        <p15:guide id="16" orient="horz" pos="941">
          <p15:clr>
            <a:srgbClr val="A4A3A4"/>
          </p15:clr>
        </p15:guide>
        <p15:guide id="17" orient="horz" pos="2675">
          <p15:clr>
            <a:srgbClr val="A4A3A4"/>
          </p15:clr>
        </p15:guide>
        <p15:guide id="18" orient="horz" pos="2799" userDrawn="1">
          <p15:clr>
            <a:srgbClr val="A4A3A4"/>
          </p15:clr>
        </p15:guide>
        <p15:guide id="19" pos="364">
          <p15:clr>
            <a:srgbClr val="A4A3A4"/>
          </p15:clr>
        </p15:guide>
        <p15:guide id="20" pos="1157">
          <p15:clr>
            <a:srgbClr val="A4A3A4"/>
          </p15:clr>
        </p15:guide>
        <p15:guide id="21" pos="1213">
          <p15:clr>
            <a:srgbClr val="A4A3A4"/>
          </p15:clr>
        </p15:guide>
        <p15:guide id="22" pos="2007">
          <p15:clr>
            <a:srgbClr val="A4A3A4"/>
          </p15:clr>
        </p15:guide>
        <p15:guide id="23" pos="2404" userDrawn="1">
          <p15:clr>
            <a:srgbClr val="A4A3A4"/>
          </p15:clr>
        </p15:guide>
        <p15:guide id="24" pos="2858">
          <p15:clr>
            <a:srgbClr val="A4A3A4"/>
          </p15:clr>
        </p15:guide>
        <p15:guide id="25" pos="2912">
          <p15:clr>
            <a:srgbClr val="A4A3A4"/>
          </p15:clr>
        </p15:guide>
        <p15:guide id="26" pos="3706">
          <p15:clr>
            <a:srgbClr val="A4A3A4"/>
          </p15:clr>
        </p15:guide>
        <p15:guide id="27" pos="3761">
          <p15:clr>
            <a:srgbClr val="A4A3A4"/>
          </p15:clr>
        </p15:guide>
        <p15:guide id="28" pos="4808" userDrawn="1">
          <p15:clr>
            <a:srgbClr val="A4A3A4"/>
          </p15:clr>
        </p15:guide>
        <p15:guide id="29" pos="54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20">
          <p15:clr>
            <a:srgbClr val="A4A3A4"/>
          </p15:clr>
        </p15:guide>
        <p15:guide id="4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00"/>
    <a:srgbClr val="00D318"/>
    <a:srgbClr val="A02BFF"/>
    <a:srgbClr val="00CEFF"/>
    <a:srgbClr val="EA288C"/>
    <a:srgbClr val="BB0F9A"/>
    <a:srgbClr val="FFFF00"/>
    <a:srgbClr val="FDFD87"/>
    <a:srgbClr val="4D4D4D"/>
    <a:srgbClr val="4D4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35" autoAdjust="0"/>
    <p:restoredTop sz="92185" autoAdjust="0"/>
  </p:normalViewPr>
  <p:slideViewPr>
    <p:cSldViewPr snapToGrid="0" snapToObjects="1">
      <p:cViewPr varScale="1">
        <p:scale>
          <a:sx n="87" d="100"/>
          <a:sy n="87" d="100"/>
        </p:scale>
        <p:origin x="-1206" y="-90"/>
      </p:cViewPr>
      <p:guideLst>
        <p:guide orient="horz" pos="203"/>
        <p:guide orient="horz" pos="3040"/>
        <p:guide orient="horz" pos="527"/>
        <p:guide orient="horz" pos="577"/>
        <p:guide orient="horz" pos="374"/>
        <p:guide orient="horz" pos="999"/>
        <p:guide orient="horz" pos="1362"/>
        <p:guide orient="horz" pos="1417"/>
        <p:guide orient="horz" pos="1782"/>
        <p:guide orient="horz" pos="1838"/>
        <p:guide orient="horz" pos="2199"/>
        <p:guide orient="horz" pos="2256"/>
        <p:guide orient="horz" pos="2621"/>
        <p:guide orient="horz" pos="423"/>
        <p:guide orient="horz" pos="467"/>
        <p:guide orient="horz" pos="941"/>
        <p:guide orient="horz" pos="2675"/>
        <p:guide orient="horz" pos="2799"/>
        <p:guide pos="364"/>
        <p:guide pos="1157"/>
        <p:guide pos="1213"/>
        <p:guide pos="2007"/>
        <p:guide pos="2404"/>
        <p:guide pos="2858"/>
        <p:guide pos="2912"/>
        <p:guide pos="3706"/>
        <p:guide pos="3761"/>
        <p:guide pos="4808"/>
        <p:guide pos="54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-3834" y="-96"/>
      </p:cViewPr>
      <p:guideLst>
        <p:guide orient="horz" pos="2880"/>
        <p:guide orient="horz" pos="3120"/>
        <p:guide pos="2160"/>
        <p:guide pos="216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3.xml"/><Relationship Id="rId39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slideMaster" Target="slideMasters/slideMaster18.xml"/><Relationship Id="rId34" Type="http://schemas.openxmlformats.org/officeDocument/2006/relationships/slide" Target="slides/slide11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2.xml"/><Relationship Id="rId33" Type="http://schemas.openxmlformats.org/officeDocument/2006/relationships/slide" Target="slides/slide10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Master" Target="slideMasters/slideMaster17.xml"/><Relationship Id="rId29" Type="http://schemas.openxmlformats.org/officeDocument/2006/relationships/slide" Target="slides/slide6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.xml"/><Relationship Id="rId32" Type="http://schemas.openxmlformats.org/officeDocument/2006/relationships/slide" Target="slides/slide9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Master" Target="slideMasters/slideMaster20.xml"/><Relationship Id="rId28" Type="http://schemas.openxmlformats.org/officeDocument/2006/relationships/slide" Target="slides/slide5.xml"/><Relationship Id="rId36" Type="http://schemas.openxmlformats.org/officeDocument/2006/relationships/slide" Target="slides/slide13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slide" Target="slides/slide8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Master" Target="slideMasters/slideMaster19.xml"/><Relationship Id="rId27" Type="http://schemas.openxmlformats.org/officeDocument/2006/relationships/slide" Target="slides/slide4.xml"/><Relationship Id="rId30" Type="http://schemas.openxmlformats.org/officeDocument/2006/relationships/slide" Target="slides/slide7.xml"/><Relationship Id="rId35" Type="http://schemas.openxmlformats.org/officeDocument/2006/relationships/slide" Target="slides/slide12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10.bin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62252\AppData\Local\Microsoft\Windows\Temporary%20Internet%20Files\Content.Outlook\VYHFYCQA\Projetos.xlsx" TargetMode="External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Plan2!$C$5</c:f>
              <c:strCache>
                <c:ptCount val="1"/>
                <c:pt idx="0">
                  <c:v>Qtde STIs</c:v>
                </c:pt>
              </c:strCache>
            </c:strRef>
          </c:tx>
          <c:explosion val="1"/>
          <c:dPt>
            <c:idx val="1"/>
            <c:bubble3D val="0"/>
            <c:spPr>
              <a:solidFill>
                <a:srgbClr val="FFC000"/>
              </a:solidFill>
            </c:spPr>
          </c:dPt>
          <c:dPt>
            <c:idx val="2"/>
            <c:bubble3D val="0"/>
            <c:explosion val="24"/>
            <c:spPr>
              <a:solidFill>
                <a:srgbClr val="E05206"/>
              </a:solidFill>
            </c:spPr>
          </c:dPt>
          <c:dLbls>
            <c:txPr>
              <a:bodyPr/>
              <a:lstStyle/>
              <a:p>
                <a:pPr>
                  <a:defRPr b="1"/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Plan2!$B$6:$B$8</c:f>
              <c:strCache>
                <c:ptCount val="3"/>
                <c:pt idx="0">
                  <c:v>DSOL</c:v>
                </c:pt>
                <c:pt idx="1">
                  <c:v>Ap.Financeira</c:v>
                </c:pt>
                <c:pt idx="2">
                  <c:v>Desenvolvimento</c:v>
                </c:pt>
              </c:strCache>
            </c:strRef>
          </c:cat>
          <c:val>
            <c:numRef>
              <c:f>Plan2!$C$6:$C$8</c:f>
              <c:numCache>
                <c:formatCode>General</c:formatCode>
                <c:ptCount val="3"/>
                <c:pt idx="0">
                  <c:v>11</c:v>
                </c:pt>
                <c:pt idx="1">
                  <c:v>2</c:v>
                </c:pt>
                <c:pt idx="2">
                  <c:v>13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spPr>
    <a:solidFill>
      <a:srgbClr val="FFFFFF"/>
    </a:solidFill>
  </c:sp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Plan2!$C$13</c:f>
              <c:strCache>
                <c:ptCount val="1"/>
                <c:pt idx="0">
                  <c:v>Qtde STIs</c:v>
                </c:pt>
              </c:strCache>
            </c:strRef>
          </c:tx>
          <c:spPr>
            <a:gradFill rotWithShape="1">
              <a:gsLst>
                <a:gs pos="0">
                  <a:srgbClr val="DB6826">
                    <a:shade val="51000"/>
                    <a:satMod val="130000"/>
                  </a:srgbClr>
                </a:gs>
                <a:gs pos="80000">
                  <a:srgbClr val="DB6826">
                    <a:shade val="93000"/>
                    <a:satMod val="130000"/>
                  </a:srgbClr>
                </a:gs>
                <a:gs pos="100000">
                  <a:srgbClr val="DB6826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txPr>
              <a:bodyPr/>
              <a:lstStyle/>
              <a:p>
                <a:pPr>
                  <a:defRPr b="1"/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Plan2!$B$14:$B$16</c:f>
              <c:strCache>
                <c:ptCount val="3"/>
                <c:pt idx="0">
                  <c:v>Desenho Tecnico</c:v>
                </c:pt>
                <c:pt idx="1">
                  <c:v>Construção</c:v>
                </c:pt>
                <c:pt idx="2">
                  <c:v>Testes</c:v>
                </c:pt>
              </c:strCache>
            </c:strRef>
          </c:cat>
          <c:val>
            <c:numRef>
              <c:f>Plan2!$C$14:$C$16</c:f>
              <c:numCache>
                <c:formatCode>General</c:formatCode>
                <c:ptCount val="3"/>
                <c:pt idx="0">
                  <c:v>1</c:v>
                </c:pt>
                <c:pt idx="1">
                  <c:v>7</c:v>
                </c:pt>
                <c:pt idx="2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9527680"/>
        <c:axId val="119537664"/>
      </c:barChart>
      <c:catAx>
        <c:axId val="119527680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pt-BR"/>
          </a:p>
        </c:txPr>
        <c:crossAx val="119537664"/>
        <c:crosses val="autoZero"/>
        <c:auto val="1"/>
        <c:lblAlgn val="ctr"/>
        <c:lblOffset val="100"/>
        <c:noMultiLvlLbl val="0"/>
      </c:catAx>
      <c:valAx>
        <c:axId val="11953766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119527680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 dirty="0"/>
              <a:t>Pacote</a:t>
            </a:r>
            <a:r>
              <a:rPr lang="pt-BR" baseline="0" dirty="0"/>
              <a:t> de Melhorias </a:t>
            </a:r>
            <a:r>
              <a:rPr lang="pt-BR" baseline="0" dirty="0" smtClean="0"/>
              <a:t>Funcionais</a:t>
            </a:r>
            <a:endParaRPr lang="pt-BR" dirty="0"/>
          </a:p>
        </c:rich>
      </c:tx>
      <c:layout/>
      <c:overlay val="0"/>
    </c:title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explosion val="25"/>
          <c:dLbls>
            <c:dLbl>
              <c:idx val="0"/>
              <c:layout>
                <c:manualLayout>
                  <c:x val="3.0137376115601626E-2"/>
                  <c:y val="-2.8472186883511039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layout>
                <c:manualLayout>
                  <c:x val="8.3776464635790058E-3"/>
                  <c:y val="2.1646312392450236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layout>
                <c:manualLayout>
                  <c:x val="-9.9730962671882497E-3"/>
                  <c:y val="-7.0414557254393759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"/>
              <c:layout>
                <c:manualLayout>
                  <c:x val="-7.3842687846443862E-3"/>
                  <c:y val="-1.4569210543347711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5"/>
              <c:layout>
                <c:manualLayout>
                  <c:x val="-8.4216890018225105E-3"/>
                  <c:y val="-5.676453746746025E-3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6"/>
              <c:layout>
                <c:manualLayout>
                  <c:x val="2.2759247309479123E-2"/>
                  <c:y val="-2.2507451596121268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</c:dLbl>
            <c:txPr>
              <a:bodyPr/>
              <a:lstStyle/>
              <a:p>
                <a:pPr>
                  <a:defRPr sz="1400" b="1"/>
                </a:pPr>
                <a:endParaRPr lang="pt-B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Plan2!$C$5:$C$11</c:f>
              <c:strCache>
                <c:ptCount val="7"/>
                <c:pt idx="0">
                  <c:v>Atendido Upgrade</c:v>
                </c:pt>
                <c:pt idx="1">
                  <c:v>Outro Projeto</c:v>
                </c:pt>
                <c:pt idx="2">
                  <c:v>Não se aplicam</c:v>
                </c:pt>
                <c:pt idx="3">
                  <c:v>Não entendido</c:v>
                </c:pt>
                <c:pt idx="4">
                  <c:v>Não aplicável ao RCB</c:v>
                </c:pt>
                <c:pt idx="5">
                  <c:v>Grande retorno financeiro</c:v>
                </c:pt>
                <c:pt idx="6">
                  <c:v>Atendido por outro projeto</c:v>
                </c:pt>
              </c:strCache>
            </c:strRef>
          </c:cat>
          <c:val>
            <c:numRef>
              <c:f>Plan2!$D$5:$D$11</c:f>
              <c:numCache>
                <c:formatCode>0%</c:formatCode>
                <c:ptCount val="7"/>
                <c:pt idx="0">
                  <c:v>0.23</c:v>
                </c:pt>
                <c:pt idx="1">
                  <c:v>0.44</c:v>
                </c:pt>
                <c:pt idx="2">
                  <c:v>0.04</c:v>
                </c:pt>
                <c:pt idx="3">
                  <c:v>0.18</c:v>
                </c:pt>
                <c:pt idx="4">
                  <c:v>0.02</c:v>
                </c:pt>
                <c:pt idx="5">
                  <c:v>0.06</c:v>
                </c:pt>
                <c:pt idx="6">
                  <c:v>0.02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807" cy="495300"/>
          </a:xfrm>
          <a:prstGeom prst="rect">
            <a:avLst/>
          </a:prstGeom>
        </p:spPr>
        <p:txBody>
          <a:bodyPr vert="horz" lIns="95939" tIns="47969" rIns="95939" bIns="47969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9000" y="0"/>
            <a:ext cx="2982807" cy="495300"/>
          </a:xfrm>
          <a:prstGeom prst="rect">
            <a:avLst/>
          </a:prstGeom>
        </p:spPr>
        <p:txBody>
          <a:bodyPr vert="horz" lIns="95939" tIns="47969" rIns="95939" bIns="47969" rtlCol="0"/>
          <a:lstStyle>
            <a:lvl1pPr algn="r">
              <a:defRPr sz="1300"/>
            </a:lvl1pPr>
          </a:lstStyle>
          <a:p>
            <a:fld id="{6D8B42B7-21BD-514C-9322-63B6A413DDF2}" type="datetime1">
              <a:rPr lang="en-US" smtClean="0"/>
              <a:t>7/19/2017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08981"/>
            <a:ext cx="2982807" cy="495300"/>
          </a:xfrm>
          <a:prstGeom prst="rect">
            <a:avLst/>
          </a:prstGeom>
        </p:spPr>
        <p:txBody>
          <a:bodyPr vert="horz" lIns="95939" tIns="47969" rIns="95939" bIns="47969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9000" y="9408981"/>
            <a:ext cx="2982807" cy="495300"/>
          </a:xfrm>
          <a:prstGeom prst="rect">
            <a:avLst/>
          </a:prstGeom>
        </p:spPr>
        <p:txBody>
          <a:bodyPr vert="horz" lIns="95939" tIns="47969" rIns="95939" bIns="47969" rtlCol="0" anchor="b"/>
          <a:lstStyle>
            <a:lvl1pPr algn="r">
              <a:defRPr sz="1300"/>
            </a:lvl1pPr>
          </a:lstStyle>
          <a:p>
            <a:fld id="{B1EAF82C-FEC8-C94A-A2BD-186C692ACEC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25131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807" cy="495300"/>
          </a:xfrm>
          <a:prstGeom prst="rect">
            <a:avLst/>
          </a:prstGeom>
        </p:spPr>
        <p:txBody>
          <a:bodyPr vert="horz" lIns="95939" tIns="47969" rIns="95939" bIns="47969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9000" y="0"/>
            <a:ext cx="2982807" cy="495300"/>
          </a:xfrm>
          <a:prstGeom prst="rect">
            <a:avLst/>
          </a:prstGeom>
        </p:spPr>
        <p:txBody>
          <a:bodyPr vert="horz" lIns="95939" tIns="47969" rIns="95939" bIns="47969" rtlCol="0"/>
          <a:lstStyle>
            <a:lvl1pPr algn="r">
              <a:defRPr sz="1300"/>
            </a:lvl1pPr>
          </a:lstStyle>
          <a:p>
            <a:fld id="{D719933C-C5F1-1147-A588-0123CEDC937F}" type="datetime1">
              <a:rPr lang="en-US" smtClean="0"/>
              <a:t>7/19/2017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42950"/>
            <a:ext cx="6604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939" tIns="47969" rIns="95939" bIns="4796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340" y="4705350"/>
            <a:ext cx="5506720" cy="4457700"/>
          </a:xfrm>
          <a:prstGeom prst="rect">
            <a:avLst/>
          </a:prstGeom>
        </p:spPr>
        <p:txBody>
          <a:bodyPr vert="horz" lIns="95939" tIns="47969" rIns="95939" bIns="4796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08981"/>
            <a:ext cx="2982807" cy="495300"/>
          </a:xfrm>
          <a:prstGeom prst="rect">
            <a:avLst/>
          </a:prstGeom>
        </p:spPr>
        <p:txBody>
          <a:bodyPr vert="horz" lIns="95939" tIns="47969" rIns="95939" bIns="47969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9000" y="9408981"/>
            <a:ext cx="2982807" cy="495300"/>
          </a:xfrm>
          <a:prstGeom prst="rect">
            <a:avLst/>
          </a:prstGeom>
        </p:spPr>
        <p:txBody>
          <a:bodyPr vert="horz" lIns="95939" tIns="47969" rIns="95939" bIns="47969" rtlCol="0" anchor="b"/>
          <a:lstStyle>
            <a:lvl1pPr algn="r">
              <a:defRPr sz="1300"/>
            </a:lvl1pPr>
          </a:lstStyle>
          <a:p>
            <a:fld id="{28671B71-4A79-7E4C-8EA9-76B1FFE2032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6052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671B71-4A79-7E4C-8EA9-76B1FFE203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152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76DBE7-849E-4574-A9AD-C49B124B0C58}" type="slidenum">
              <a:rPr lang="pt-BR" smtClean="0">
                <a:solidFill>
                  <a:prstClr val="black"/>
                </a:solidFill>
              </a:rPr>
              <a:pPr/>
              <a:t>7</a:t>
            </a:fld>
            <a:endParaRPr lang="pt-B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71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6.png"/><Relationship Id="rId2" Type="http://schemas.openxmlformats.org/officeDocument/2006/relationships/tags" Target="../tags/tag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7.xml"/><Relationship Id="rId2" Type="http://schemas.openxmlformats.org/officeDocument/2006/relationships/tags" Target="../tags/tag1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7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6.png"/><Relationship Id="rId2" Type="http://schemas.openxmlformats.org/officeDocument/2006/relationships/tags" Target="../tags/tag9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oleObject" Target="../embeddings/oleObject4.bin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8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8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8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8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8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8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8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95409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328C1-A84F-4A39-A664-DBA00541A8C6}" type="slidenum">
              <a:rPr>
                <a:solidFill>
                  <a:srgbClr val="000000"/>
                </a:solidFill>
              </a:rPr>
              <a:pPr/>
              <a:t>‹nº›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329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04381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3665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</p:spPr>
        <p:txBody>
          <a:bodyPr/>
          <a:lstStyle/>
          <a:p>
            <a:pPr algn="ctr"/>
            <a:fld id="{B2531E6E-6E7D-4785-BFDF-BAABB6C6AA33}" type="slidenum">
              <a:rPr lang="pt-BR" smtClean="0">
                <a:solidFill>
                  <a:prstClr val="black"/>
                </a:solidFill>
              </a:rPr>
              <a:pPr algn="ctr"/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715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  <a:noFill/>
        </p:spPr>
        <p:txBody>
          <a:bodyPr/>
          <a:lstStyle/>
          <a:p>
            <a:pPr algn="ctr"/>
            <a:fld id="{B2531E6E-6E7D-4785-BFDF-BAABB6C6AA33}" type="slidenum">
              <a:rPr lang="pt-BR" smtClean="0">
                <a:solidFill>
                  <a:prstClr val="black"/>
                </a:solidFill>
              </a:rPr>
              <a:pPr algn="ctr"/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993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6074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</p:spPr>
        <p:txBody>
          <a:bodyPr/>
          <a:lstStyle/>
          <a:p>
            <a:pPr algn="ctr"/>
            <a:fld id="{B2531E6E-6E7D-4785-BFDF-BAABB6C6AA33}" type="slidenum">
              <a:rPr lang="pt-BR" smtClean="0">
                <a:solidFill>
                  <a:prstClr val="black"/>
                </a:solidFill>
              </a:rPr>
              <a:pPr algn="ctr"/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471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  <a:noFill/>
        </p:spPr>
        <p:txBody>
          <a:bodyPr/>
          <a:lstStyle/>
          <a:p>
            <a:pPr algn="ctr"/>
            <a:fld id="{B2531E6E-6E7D-4785-BFDF-BAABB6C6AA33}" type="slidenum">
              <a:rPr lang="pt-BR" smtClean="0">
                <a:solidFill>
                  <a:prstClr val="black"/>
                </a:solidFill>
              </a:rPr>
              <a:pPr algn="ctr"/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663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95385" y="274719"/>
            <a:ext cx="8208963" cy="784225"/>
          </a:xfrm>
          <a:prstGeom prst="rect">
            <a:avLst/>
          </a:prstGeom>
        </p:spPr>
        <p:txBody>
          <a:bodyPr/>
          <a:lstStyle/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8"/>
          </p:nvPr>
        </p:nvSpPr>
        <p:spPr>
          <a:xfrm>
            <a:off x="539776" y="710331"/>
            <a:ext cx="8496300" cy="3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46" tIns="45276" rIns="90546" bIns="45276">
            <a:spAutoFit/>
          </a:bodyPr>
          <a:lstStyle>
            <a:lvl1pPr>
              <a:buNone/>
              <a:defRPr kumimoji="0" lang="pt-BR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charset="0"/>
                <a:ea typeface="MS Gothic" charset="-128"/>
                <a:cs typeface="+mn-cs"/>
              </a:defRPr>
            </a:lvl1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9"/>
          </p:nvPr>
        </p:nvSpPr>
        <p:spPr>
          <a:xfrm>
            <a:off x="8100488" y="4866038"/>
            <a:ext cx="503859" cy="27463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83F431-8AFC-43AC-B91F-636EEDDE67EE}" type="slidenum">
              <a:rPr>
                <a:solidFill>
                  <a:srgbClr val="FFFFFF">
                    <a:lumMod val="65000"/>
                  </a:srgbClr>
                </a:solidFill>
              </a:rPr>
              <a:pPr>
                <a:defRPr/>
              </a:pPr>
              <a:t>‹nº›</a:t>
            </a:fld>
            <a:endParaRPr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5" name="Date Placeholder 14"/>
          <p:cNvSpPr>
            <a:spLocks noGrp="1"/>
          </p:cNvSpPr>
          <p:nvPr>
            <p:ph type="dt" sz="half" idx="20"/>
          </p:nvPr>
        </p:nvSpPr>
        <p:spPr>
          <a:xfrm>
            <a:off x="517537" y="4893470"/>
            <a:ext cx="1911350" cy="250031"/>
          </a:xfrm>
          <a:prstGeom prst="rect">
            <a:avLst/>
          </a:prstGeom>
          <a:ln/>
        </p:spPr>
        <p:txBody>
          <a:bodyPr lIns="90546" tIns="45276" rIns="90546" bIns="45276"/>
          <a:lstStyle>
            <a:lvl1pPr>
              <a:defRPr/>
            </a:lvl1pPr>
          </a:lstStyle>
          <a:p>
            <a:pPr defTabSz="452709">
              <a:defRPr/>
            </a:pPr>
            <a:endParaRPr lang="pt-BR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21"/>
          </p:nvPr>
        </p:nvSpPr>
        <p:spPr>
          <a:xfrm>
            <a:off x="2428875" y="4894660"/>
            <a:ext cx="5500688" cy="248840"/>
          </a:xfrm>
          <a:prstGeom prst="rect">
            <a:avLst/>
          </a:prstGeom>
          <a:ln/>
        </p:spPr>
        <p:txBody>
          <a:bodyPr lIns="90546" tIns="45276" rIns="90546" bIns="45276"/>
          <a:lstStyle>
            <a:lvl1pPr>
              <a:defRPr/>
            </a:lvl1pPr>
          </a:lstStyle>
          <a:p>
            <a:pPr defTabSz="452709">
              <a:defRPr/>
            </a:pPr>
            <a:endParaRPr lang="pt-BR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96237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9234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396747" y="4748981"/>
            <a:ext cx="717941" cy="239986"/>
          </a:xfrm>
          <a:prstGeom prst="rect">
            <a:avLst/>
          </a:prstGeom>
        </p:spPr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3582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</p:spPr>
        <p:txBody>
          <a:bodyPr/>
          <a:lstStyle/>
          <a:p>
            <a:pPr algn="ctr"/>
            <a:fld id="{B2531E6E-6E7D-4785-BFDF-BAABB6C6AA33}" type="slidenum">
              <a:rPr lang="pt-BR" smtClean="0">
                <a:solidFill>
                  <a:prstClr val="black"/>
                </a:solidFill>
              </a:rPr>
              <a:pPr algn="ctr"/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5972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  <a:noFill/>
        </p:spPr>
        <p:txBody>
          <a:bodyPr/>
          <a:lstStyle/>
          <a:p>
            <a:pPr algn="ctr"/>
            <a:fld id="{B2531E6E-6E7D-4785-BFDF-BAABB6C6AA33}" type="slidenum">
              <a:rPr lang="pt-BR" smtClean="0">
                <a:solidFill>
                  <a:prstClr val="black"/>
                </a:solidFill>
              </a:rPr>
              <a:pPr algn="ctr"/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3485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95385" y="274719"/>
            <a:ext cx="8208963" cy="784225"/>
          </a:xfrm>
          <a:prstGeom prst="rect">
            <a:avLst/>
          </a:prstGeom>
        </p:spPr>
        <p:txBody>
          <a:bodyPr/>
          <a:lstStyle/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8"/>
          </p:nvPr>
        </p:nvSpPr>
        <p:spPr>
          <a:xfrm>
            <a:off x="539776" y="710331"/>
            <a:ext cx="8496300" cy="34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46" tIns="45276" rIns="90546" bIns="45276">
            <a:spAutoFit/>
          </a:bodyPr>
          <a:lstStyle>
            <a:lvl1pPr>
              <a:buNone/>
              <a:defRPr kumimoji="0" lang="pt-BR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charset="0"/>
                <a:ea typeface="MS Gothic" charset="-128"/>
                <a:cs typeface="+mn-cs"/>
              </a:defRPr>
            </a:lvl1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9"/>
          </p:nvPr>
        </p:nvSpPr>
        <p:spPr>
          <a:xfrm>
            <a:off x="8100488" y="4866038"/>
            <a:ext cx="503859" cy="27463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83F431-8AFC-43AC-B91F-636EEDDE67EE}" type="slidenum">
              <a:rPr>
                <a:solidFill>
                  <a:srgbClr val="FFFFFF">
                    <a:lumMod val="65000"/>
                  </a:srgbClr>
                </a:solidFill>
              </a:rPr>
              <a:pPr>
                <a:defRPr/>
              </a:pPr>
              <a:t>‹nº›</a:t>
            </a:fld>
            <a:endParaRPr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5" name="Date Placeholder 14"/>
          <p:cNvSpPr>
            <a:spLocks noGrp="1"/>
          </p:cNvSpPr>
          <p:nvPr>
            <p:ph type="dt" sz="half" idx="20"/>
          </p:nvPr>
        </p:nvSpPr>
        <p:spPr>
          <a:xfrm>
            <a:off x="517537" y="4893470"/>
            <a:ext cx="1911350" cy="250031"/>
          </a:xfrm>
          <a:prstGeom prst="rect">
            <a:avLst/>
          </a:prstGeom>
          <a:ln/>
        </p:spPr>
        <p:txBody>
          <a:bodyPr lIns="90546" tIns="45276" rIns="90546" bIns="45276"/>
          <a:lstStyle>
            <a:lvl1pPr>
              <a:defRPr/>
            </a:lvl1pPr>
          </a:lstStyle>
          <a:p>
            <a:pPr defTabSz="452709">
              <a:defRPr/>
            </a:pPr>
            <a:endParaRPr lang="pt-BR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21"/>
          </p:nvPr>
        </p:nvSpPr>
        <p:spPr>
          <a:xfrm>
            <a:off x="2428875" y="4894660"/>
            <a:ext cx="5500688" cy="248840"/>
          </a:xfrm>
          <a:prstGeom prst="rect">
            <a:avLst/>
          </a:prstGeom>
          <a:ln/>
        </p:spPr>
        <p:txBody>
          <a:bodyPr lIns="90546" tIns="45276" rIns="90546" bIns="45276"/>
          <a:lstStyle>
            <a:lvl1pPr>
              <a:defRPr/>
            </a:lvl1pPr>
          </a:lstStyle>
          <a:p>
            <a:pPr defTabSz="452709">
              <a:defRPr/>
            </a:pPr>
            <a:endParaRPr lang="pt-BR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33497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609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396747" y="4748981"/>
            <a:ext cx="717941" cy="239986"/>
          </a:xfrm>
          <a:prstGeom prst="rect">
            <a:avLst/>
          </a:prstGeom>
        </p:spPr>
        <p:txBody>
          <a:bodyPr/>
          <a:lstStyle/>
          <a:p>
            <a:pPr algn="ctr"/>
            <a:fld id="{B2531E6E-6E7D-4785-BFDF-BAABB6C6AA33}" type="slidenum">
              <a:rPr lang="pt-BR" smtClean="0">
                <a:solidFill>
                  <a:prstClr val="black"/>
                </a:solidFill>
              </a:rPr>
              <a:pPr algn="ctr"/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429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  <a:noFill/>
        </p:spPr>
        <p:txBody>
          <a:bodyPr/>
          <a:lstStyle/>
          <a:p>
            <a:pPr algn="ctr"/>
            <a:fld id="{B2531E6E-6E7D-4785-BFDF-BAABB6C6AA33}" type="slidenum">
              <a:rPr lang="pt-BR" smtClean="0">
                <a:solidFill>
                  <a:prstClr val="black"/>
                </a:solidFill>
              </a:rPr>
              <a:pPr algn="ctr"/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333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Blank">
    <p:bg>
      <p:bgPr>
        <a:gradFill flip="none" rotWithShape="1">
          <a:gsLst>
            <a:gs pos="0">
              <a:srgbClr val="00CEFF">
                <a:alpha val="30000"/>
              </a:srgbClr>
            </a:gs>
            <a:gs pos="80000">
              <a:schemeClr val="bg1"/>
            </a:gs>
          </a:gsLst>
          <a:lin ang="189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23037" y="267316"/>
            <a:ext cx="4522527" cy="5432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ts val="3600"/>
              </a:lnSpc>
              <a:defRPr sz="3600" baseline="0">
                <a:solidFill>
                  <a:srgbClr val="A02BFF"/>
                </a:solidFill>
                <a:latin typeface="Simplon Oi Headline"/>
                <a:cs typeface="Simplon Oi Headline"/>
              </a:defRPr>
            </a:lvl1pPr>
          </a:lstStyle>
          <a:p>
            <a:r>
              <a:rPr lang="en-US" dirty="0" smtClean="0"/>
              <a:t>Obrigado.</a:t>
            </a:r>
            <a:endParaRPr lang="en-US" dirty="0"/>
          </a:p>
        </p:txBody>
      </p:sp>
      <p:pic>
        <p:nvPicPr>
          <p:cNvPr id="5" name="Picture 4" descr="obrigado-02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26"/>
          <a:stretch/>
        </p:blipFill>
        <p:spPr>
          <a:xfrm>
            <a:off x="772380" y="-13295"/>
            <a:ext cx="3099195" cy="5156795"/>
          </a:xfrm>
          <a:prstGeom prst="rect">
            <a:avLst/>
          </a:prstGeom>
        </p:spPr>
      </p:pic>
      <p:pic>
        <p:nvPicPr>
          <p:cNvPr id="6" name="Picture 5" descr="obrigado-02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30"/>
          <a:stretch/>
        </p:blipFill>
        <p:spPr>
          <a:xfrm>
            <a:off x="5495636" y="-92364"/>
            <a:ext cx="2645075" cy="515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023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054402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9442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746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  <a:noFill/>
        </p:spPr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6127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468314" y="1419226"/>
            <a:ext cx="3887786" cy="3457574"/>
          </a:xfrm>
        </p:spPr>
        <p:txBody>
          <a:bodyPr/>
          <a:lstStyle/>
          <a:p>
            <a:pPr lvl="0"/>
            <a:r>
              <a:rPr lang="pt-PT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4787900" y="1419225"/>
            <a:ext cx="3887788" cy="3457575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86707615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F6F597C-7282-4B68-8635-1AB4C1CF1A07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19/07/2017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EA5310-A1A2-4A74-BE06-D50AF2203BA9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4473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769050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7789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4212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468314" y="1419226"/>
            <a:ext cx="3887786" cy="3457574"/>
          </a:xfrm>
        </p:spPr>
        <p:txBody>
          <a:bodyPr/>
          <a:lstStyle/>
          <a:p>
            <a:pPr lvl="0"/>
            <a:r>
              <a:rPr lang="pt-PT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4787900" y="1419225"/>
            <a:ext cx="3887788" cy="3457575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2721814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de-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168836"/>
            <a:ext cx="8229600" cy="665163"/>
          </a:xfrm>
          <a:prstGeom prst="rect">
            <a:avLst/>
          </a:prstGeom>
          <a:noFill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l" fontAlgn="base">
              <a:lnSpc>
                <a:spcPts val="5600"/>
              </a:lnSpc>
              <a:spcAft>
                <a:spcPct val="0"/>
              </a:spcAft>
            </a:pPr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4890407"/>
            <a:ext cx="457200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pt-BR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101254"/>
            <a:ext cx="3568615" cy="170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  <a:latin typeface="Simplon Oi Headline" charset="0"/>
                <a:ea typeface="Simplon Oi Headline" charset="0"/>
                <a:cs typeface="Simplon Oi Headline" charset="0"/>
              </a:defRPr>
            </a:lvl1pPr>
          </a:lstStyle>
          <a:p>
            <a:r>
              <a:rPr lang="pt-BR" dirty="0" smtClean="0">
                <a:solidFill>
                  <a:srgbClr val="FF6D00"/>
                </a:solidFill>
              </a:rPr>
              <a:t>&lt;PROJETO XPTO&gt;</a:t>
            </a:r>
            <a:endParaRPr lang="pt-BR" dirty="0">
              <a:solidFill>
                <a:srgbClr val="FF6D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042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758554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1019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383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Oi Cap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274638"/>
            <a:ext cx="5615855" cy="7842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02B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12489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468314" y="1419226"/>
            <a:ext cx="3887786" cy="3457574"/>
          </a:xfrm>
        </p:spPr>
        <p:txBody>
          <a:bodyPr/>
          <a:lstStyle/>
          <a:p>
            <a:pPr lvl="0"/>
            <a:r>
              <a:rPr lang="pt-PT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4787900" y="1419225"/>
            <a:ext cx="3887788" cy="3457575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8383801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de-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168836"/>
            <a:ext cx="8229600" cy="665163"/>
          </a:xfrm>
          <a:prstGeom prst="rect">
            <a:avLst/>
          </a:prstGeom>
          <a:noFill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l" fontAlgn="base">
              <a:lnSpc>
                <a:spcPts val="5600"/>
              </a:lnSpc>
              <a:spcAft>
                <a:spcPct val="0"/>
              </a:spcAft>
            </a:pPr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4890407"/>
            <a:ext cx="457200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pt-BR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101254"/>
            <a:ext cx="3568615" cy="170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  <a:latin typeface="Simplon Oi Headline" charset="0"/>
                <a:ea typeface="Simplon Oi Headline" charset="0"/>
                <a:cs typeface="Simplon Oi Headline" charset="0"/>
              </a:defRPr>
            </a:lvl1pPr>
          </a:lstStyle>
          <a:p>
            <a:r>
              <a:rPr lang="pt-BR" dirty="0" smtClean="0">
                <a:solidFill>
                  <a:srgbClr val="FF6D00"/>
                </a:solidFill>
              </a:rPr>
              <a:t>&lt;PROJETO XPTO&gt;</a:t>
            </a:r>
            <a:endParaRPr lang="pt-BR" dirty="0">
              <a:solidFill>
                <a:srgbClr val="FF6D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3771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6492525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86275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9211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468314" y="1419226"/>
            <a:ext cx="3887786" cy="3457574"/>
          </a:xfrm>
        </p:spPr>
        <p:txBody>
          <a:bodyPr/>
          <a:lstStyle/>
          <a:p>
            <a:pPr lvl="0"/>
            <a:r>
              <a:rPr lang="pt-PT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4787900" y="1419225"/>
            <a:ext cx="3887788" cy="3457575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5891823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de-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168836"/>
            <a:ext cx="8229600" cy="665163"/>
          </a:xfrm>
          <a:prstGeom prst="rect">
            <a:avLst/>
          </a:prstGeom>
          <a:noFill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l" fontAlgn="base">
              <a:lnSpc>
                <a:spcPts val="5600"/>
              </a:lnSpc>
              <a:spcAft>
                <a:spcPct val="0"/>
              </a:spcAft>
            </a:pPr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4890407"/>
            <a:ext cx="457200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pt-BR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101254"/>
            <a:ext cx="3568615" cy="170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  <a:latin typeface="Simplon Oi Headline" charset="0"/>
                <a:ea typeface="Simplon Oi Headline" charset="0"/>
                <a:cs typeface="Simplon Oi Headline" charset="0"/>
              </a:defRPr>
            </a:lvl1pPr>
          </a:lstStyle>
          <a:p>
            <a:r>
              <a:rPr lang="pt-BR" dirty="0" smtClean="0">
                <a:solidFill>
                  <a:srgbClr val="FF6D00"/>
                </a:solidFill>
              </a:rPr>
              <a:t>&lt;PROJETO XPTO&gt;</a:t>
            </a:r>
            <a:endParaRPr lang="pt-BR" dirty="0">
              <a:solidFill>
                <a:srgbClr val="FF6D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0986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pt-PT" dirty="0" smtClean="0"/>
              <a:t>Índice</a:t>
            </a:r>
            <a:endParaRPr lang="en-US" dirty="0"/>
          </a:p>
        </p:txBody>
      </p:sp>
      <p:sp>
        <p:nvSpPr>
          <p:cNvPr id="10" name="Title 22"/>
          <p:cNvSpPr txBox="1">
            <a:spLocks/>
          </p:cNvSpPr>
          <p:nvPr userDrawn="1"/>
        </p:nvSpPr>
        <p:spPr>
          <a:xfrm>
            <a:off x="4811667" y="274639"/>
            <a:ext cx="3864021" cy="4647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2100" i="0" dirty="0" smtClean="0">
                <a:solidFill>
                  <a:srgbClr val="9F37FE"/>
                </a:solidFill>
                <a:latin typeface="Simplon BP Bold"/>
                <a:cs typeface="Simplon BP Bold"/>
              </a:rPr>
              <a:t>SUMÁRIO EXECUTIVO</a:t>
            </a:r>
            <a:endParaRPr lang="en-US" sz="2100" i="0" dirty="0">
              <a:solidFill>
                <a:srgbClr val="9F37FE"/>
              </a:solidFill>
              <a:latin typeface="Simplon BP Bold"/>
              <a:cs typeface="Simplon BP Bold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1058863"/>
            <a:ext cx="3887787" cy="3180758"/>
          </a:xfrm>
        </p:spPr>
        <p:txBody>
          <a:bodyPr/>
          <a:lstStyle>
            <a:lvl1pPr marL="0" indent="0">
              <a:buNone/>
              <a:defRPr/>
            </a:lvl1pPr>
            <a:lvl2pPr marL="188912" indent="0">
              <a:buNone/>
              <a:defRPr/>
            </a:lvl2pPr>
            <a:lvl3pPr marL="365125" indent="0">
              <a:buNone/>
              <a:defRPr/>
            </a:lvl3pPr>
            <a:lvl4pPr marL="541337" indent="0">
              <a:buNone/>
              <a:defRPr/>
            </a:lvl4pPr>
            <a:lvl5pPr marL="717550" indent="0">
              <a:buNone/>
              <a:defRPr/>
            </a:lvl5pPr>
          </a:lstStyle>
          <a:p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consectetuer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adipiscing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elit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sed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diam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nonummy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nibh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euismod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tincidunt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laoreet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dolore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magna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aliquam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erat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volutpat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wisi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enim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ad minim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veniam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quis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nostrud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exerci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tation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ullamcorper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suscipit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lobortis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nisl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aliquip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ex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ea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commodo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consequat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811713" y="1058863"/>
            <a:ext cx="3863975" cy="3180758"/>
          </a:xfrm>
        </p:spPr>
        <p:txBody>
          <a:bodyPr/>
          <a:lstStyle>
            <a:lvl1pPr marL="0" indent="0">
              <a:buNone/>
              <a:defRPr sz="2100"/>
            </a:lvl1pPr>
            <a:lvl2pPr marL="188912" indent="0">
              <a:buNone/>
              <a:defRPr sz="2100"/>
            </a:lvl2pPr>
            <a:lvl3pPr marL="365125" indent="0">
              <a:buNone/>
              <a:defRPr sz="2100"/>
            </a:lvl3pPr>
            <a:lvl4pPr marL="541337" indent="0">
              <a:buNone/>
              <a:defRPr sz="2100"/>
            </a:lvl4pPr>
            <a:lvl5pPr marL="717550" indent="0">
              <a:buNone/>
              <a:defRPr sz="2100"/>
            </a:lvl5pPr>
          </a:lstStyle>
          <a:p>
            <a:pPr lvl="0"/>
            <a:r>
              <a:rPr lang="pt-PT" dirty="0" smtClean="0"/>
              <a:t>3. </a:t>
            </a:r>
            <a:r>
              <a:rPr lang="pt-PT" dirty="0" err="1" smtClean="0"/>
              <a:t>Impsum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endParaRPr lang="pt-PT" dirty="0" smtClean="0"/>
          </a:p>
          <a:p>
            <a:pPr lvl="0"/>
            <a:r>
              <a:rPr lang="pt-PT" dirty="0" smtClean="0"/>
              <a:t>5.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endParaRPr lang="pt-PT" dirty="0" smtClean="0"/>
          </a:p>
          <a:p>
            <a:pPr lvl="0"/>
            <a:r>
              <a:rPr lang="pt-PT" dirty="0" smtClean="0"/>
              <a:t>10.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endParaRPr lang="pt-PT" dirty="0" smtClean="0"/>
          </a:p>
          <a:p>
            <a:pPr lvl="0"/>
            <a:r>
              <a:rPr lang="pt-PT" dirty="0" smtClean="0"/>
              <a:t>15.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68312" y="4478746"/>
            <a:ext cx="2735536" cy="36004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lnSpc>
                <a:spcPts val="1800"/>
              </a:lnSpc>
            </a:pPr>
            <a:r>
              <a:rPr lang="pt-BR" sz="2100" dirty="0" smtClean="0">
                <a:solidFill>
                  <a:srgbClr val="9F37FE"/>
                </a:solidFill>
                <a:latin typeface="Simplon BP" charset="0"/>
                <a:ea typeface="Simplon BP" charset="0"/>
                <a:cs typeface="Simplon BP" charset="0"/>
              </a:rPr>
              <a:t>TOTAL DE SLIDES:</a:t>
            </a:r>
            <a:endParaRPr lang="en-US" sz="2100" dirty="0" smtClean="0">
              <a:solidFill>
                <a:srgbClr val="9F37FE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915618" y="4478746"/>
            <a:ext cx="576262" cy="360040"/>
          </a:xfrm>
          <a:noFill/>
        </p:spPr>
        <p:txBody>
          <a:bodyPr wrap="none" lIns="36000" tIns="36000" rIns="36000" bIns="36000" rtlCol="0" anchor="ctr" anchorCtr="0">
            <a:noAutofit/>
          </a:bodyPr>
          <a:lstStyle>
            <a:lvl1pPr marL="0" indent="0">
              <a:buNone/>
              <a:defRPr lang="en-US" sz="2100" dirty="0">
                <a:solidFill>
                  <a:schemeClr val="accent1"/>
                </a:solidFill>
                <a:latin typeface="Simplon BP" charset="0"/>
                <a:ea typeface="Simplon BP" charset="0"/>
                <a:cs typeface="Simplon BP" charset="0"/>
              </a:defRPr>
            </a:lvl1pPr>
          </a:lstStyle>
          <a:p>
            <a:pPr marL="0" lvl="0">
              <a:lnSpc>
                <a:spcPts val="1800"/>
              </a:lnSpc>
              <a:spcAft>
                <a:spcPts val="0"/>
              </a:spcAft>
            </a:pPr>
            <a:r>
              <a:rPr lang="pt-PT" dirty="0" smtClean="0"/>
              <a:t>##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13770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Titulo Corpo lat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3879285" cy="4602162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PT" dirty="0" smtClean="0"/>
              <a:t>Título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DOLOR SIT AMET CONSECTETOR LOREM IPSUM INSERIR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787900" y="274638"/>
            <a:ext cx="3887787" cy="4602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28382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Titulo Corpo Lateral Desta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3879285" cy="4602162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PT" dirty="0" smtClean="0"/>
              <a:t>Título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DOLOR SIT AMET CONSECTETOR LOREM IPSUM INSERIR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787900" y="274638"/>
            <a:ext cx="3898900" cy="4602162"/>
          </a:xfrm>
        </p:spPr>
        <p:txBody>
          <a:bodyPr/>
          <a:lstStyle>
            <a:lvl1pPr marL="233363" indent="-233363">
              <a:buFont typeface="Arial" charset="0"/>
              <a:buChar char="•"/>
              <a:tabLst/>
              <a:defRPr sz="2100">
                <a:solidFill>
                  <a:schemeClr val="tx1"/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ips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.</a:t>
            </a:r>
          </a:p>
          <a:p>
            <a:pPr lvl="0"/>
            <a:endParaRPr lang="pt-PT" dirty="0" smtClean="0"/>
          </a:p>
        </p:txBody>
      </p:sp>
    </p:spTree>
    <p:extLst>
      <p:ext uri="{BB962C8B-B14F-4D97-AF65-F5344CB8AC3E}">
        <p14:creationId xmlns:p14="http://schemas.microsoft.com/office/powerpoint/2010/main" val="123931479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2744">
          <p15:clr>
            <a:srgbClr val="FBAE40"/>
          </p15:clr>
        </p15:guide>
        <p15:guide id="2" pos="301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06609625"/>
              </p:ext>
            </p:extLst>
          </p:nvPr>
        </p:nvGraphicFramePr>
        <p:xfrm>
          <a:off x="2278" y="1288"/>
          <a:ext cx="1619" cy="1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369" name="Slide do think-cell" r:id="rId4" imgW="270" imgH="270" progId="TCLayout.ActiveDocument.1">
                  <p:embed/>
                </p:oleObj>
              </mc:Choice>
              <mc:Fallback>
                <p:oleObj name="Slide do think-cell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78" y="1288"/>
                        <a:ext cx="1619" cy="12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 userDrawn="1"/>
        </p:nvSpPr>
        <p:spPr>
          <a:xfrm>
            <a:off x="0" y="2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01B0B5"/>
              </a:gs>
              <a:gs pos="70000">
                <a:srgbClr val="009AA6"/>
              </a:gs>
              <a:gs pos="97000">
                <a:srgbClr val="00889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270" tIns="45138" rIns="90270" bIns="45138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pt-PT" sz="1600">
              <a:solidFill>
                <a:srgbClr val="FFFFFF"/>
              </a:solidFill>
            </a:endParaRPr>
          </a:p>
        </p:txBody>
      </p:sp>
      <p:sp>
        <p:nvSpPr>
          <p:cNvPr id="4" name="Working Draft Text" hidden="1"/>
          <p:cNvSpPr txBox="1">
            <a:spLocks noChangeArrowheads="1"/>
          </p:cNvSpPr>
          <p:nvPr/>
        </p:nvSpPr>
        <p:spPr bwMode="auto">
          <a:xfrm>
            <a:off x="3707906" y="262993"/>
            <a:ext cx="993862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pt-PT" sz="900" b="1" smtClean="0">
                <a:solidFill>
                  <a:srgbClr val="FFFFFF"/>
                </a:solidFill>
                <a:latin typeface="Arial"/>
              </a:rPr>
              <a:t>WORKING DRAFT</a:t>
            </a:r>
          </a:p>
        </p:txBody>
      </p:sp>
      <p:sp>
        <p:nvSpPr>
          <p:cNvPr id="5" name="doc id"/>
          <p:cNvSpPr txBox="1">
            <a:spLocks noChangeArrowheads="1"/>
          </p:cNvSpPr>
          <p:nvPr/>
        </p:nvSpPr>
        <p:spPr bwMode="auto">
          <a:xfrm>
            <a:off x="8614312" y="27941"/>
            <a:ext cx="301290" cy="93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pt-PT" sz="80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Working Draft" hidden="1"/>
          <p:cNvSpPr txBox="1">
            <a:spLocks noChangeArrowheads="1"/>
          </p:cNvSpPr>
          <p:nvPr/>
        </p:nvSpPr>
        <p:spPr bwMode="auto">
          <a:xfrm>
            <a:off x="3707905" y="382042"/>
            <a:ext cx="3334246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smtClean="0">
                <a:solidFill>
                  <a:srgbClr val="FFFFFF"/>
                </a:solidFill>
                <a:latin typeface="Arial"/>
              </a:rPr>
              <a:t>Last Modified 12/06/2015 13:09 E. South America Standard Time</a:t>
            </a:r>
            <a:endParaRPr lang="pt-PT" sz="90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/>
        </p:nvSpPr>
        <p:spPr bwMode="auto">
          <a:xfrm>
            <a:off x="3707904" y="502312"/>
            <a:ext cx="2423740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smtClean="0">
                <a:solidFill>
                  <a:srgbClr val="FFFFFF"/>
                </a:solidFill>
                <a:latin typeface="Arial"/>
              </a:rPr>
              <a:t>Printed 15-04-2015 17:43 Bahia Standard Time</a:t>
            </a:r>
            <a:endParaRPr lang="pt-PT" sz="900" smtClean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8" name="McK Title Elements"/>
          <p:cNvGrpSpPr>
            <a:grpSpLocks/>
          </p:cNvGrpSpPr>
          <p:nvPr/>
        </p:nvGrpSpPr>
        <p:grpSpPr bwMode="auto">
          <a:xfrm>
            <a:off x="23" y="494"/>
            <a:ext cx="9140760" cy="5144715"/>
            <a:chOff x="0" y="0"/>
            <a:chExt cx="5643" cy="4235"/>
          </a:xfrm>
        </p:grpSpPr>
        <p:sp>
          <p:nvSpPr>
            <p:cNvPr id="9" name="McK Document type" hidden="1"/>
            <p:cNvSpPr txBox="1">
              <a:spLocks noChangeArrowheads="1"/>
            </p:cNvSpPr>
            <p:nvPr/>
          </p:nvSpPr>
          <p:spPr bwMode="auto">
            <a:xfrm>
              <a:off x="2278" y="3065"/>
              <a:ext cx="3109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PT" sz="1400" smtClean="0">
                  <a:solidFill>
                    <a:srgbClr val="FFFFFF"/>
                  </a:solidFill>
                  <a:latin typeface="Arial"/>
                </a:rPr>
                <a:t>Document type</a:t>
              </a:r>
            </a:p>
          </p:txBody>
        </p:sp>
        <p:sp>
          <p:nvSpPr>
            <p:cNvPr id="10" name="McK Date" hidden="1"/>
            <p:cNvSpPr txBox="1">
              <a:spLocks noChangeArrowheads="1"/>
            </p:cNvSpPr>
            <p:nvPr/>
          </p:nvSpPr>
          <p:spPr bwMode="auto">
            <a:xfrm>
              <a:off x="2278" y="3275"/>
              <a:ext cx="3109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PT" sz="1400" smtClean="0">
                  <a:solidFill>
                    <a:srgbClr val="FFFFFF"/>
                  </a:solidFill>
                  <a:latin typeface="Arial"/>
                </a:rPr>
                <a:t>Date</a:t>
              </a:r>
            </a:p>
          </p:txBody>
        </p:sp>
        <p:sp>
          <p:nvSpPr>
            <p:cNvPr id="11" name="McK Disclaimer" hidden="1"/>
            <p:cNvSpPr>
              <a:spLocks noChangeArrowheads="1"/>
            </p:cNvSpPr>
            <p:nvPr/>
          </p:nvSpPr>
          <p:spPr bwMode="auto">
            <a:xfrm>
              <a:off x="2278" y="3665"/>
              <a:ext cx="3226" cy="2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defTabSz="794557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PT" sz="800" smtClean="0">
                  <a:solidFill>
                    <a:srgbClr val="FFFFFF"/>
                  </a:solidFill>
                </a:rPr>
                <a:t>CONFIDENTIAL AND PROPRIETARY</a:t>
              </a:r>
            </a:p>
            <a:p>
              <a:pPr defTabSz="794557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PT" sz="800" smtClean="0">
                  <a:solidFill>
                    <a:srgbClr val="FFFFFF"/>
                  </a:solidFill>
                </a:rPr>
                <a:t>Any use of this material without specific permission of McKinsey &amp; Company is strictly prohibited</a:t>
              </a:r>
              <a:endParaRPr lang="pt-PT" sz="800">
                <a:solidFill>
                  <a:srgbClr val="FFFFFF"/>
                </a:solidFill>
              </a:endParaRPr>
            </a:p>
          </p:txBody>
        </p:sp>
        <p:sp>
          <p:nvSpPr>
            <p:cNvPr id="12" name="TitleBottomPlaceholder" hidden="1"/>
            <p:cNvSpPr>
              <a:spLocks noChangeArrowheads="1"/>
            </p:cNvSpPr>
            <p:nvPr/>
          </p:nvSpPr>
          <p:spPr bwMode="auto">
            <a:xfrm>
              <a:off x="0" y="1410"/>
              <a:ext cx="1382" cy="2825"/>
            </a:xfrm>
            <a:prstGeom prst="rect">
              <a:avLst/>
            </a:prstGeom>
            <a:solidFill>
              <a:srgbClr val="0065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pt-PT" sz="1600">
                <a:solidFill>
                  <a:srgbClr val="000000"/>
                </a:solidFill>
              </a:endParaRPr>
            </a:p>
          </p:txBody>
        </p:sp>
        <p:sp>
          <p:nvSpPr>
            <p:cNvPr id="13" name="TitleTopPlaceholder" hidden="1"/>
            <p:cNvSpPr>
              <a:spLocks noChangeArrowheads="1"/>
            </p:cNvSpPr>
            <p:nvPr/>
          </p:nvSpPr>
          <p:spPr bwMode="auto">
            <a:xfrm>
              <a:off x="0" y="0"/>
              <a:ext cx="1382" cy="1410"/>
            </a:xfrm>
            <a:prstGeom prst="rect">
              <a:avLst/>
            </a:prstGeom>
            <a:solidFill>
              <a:srgbClr val="91A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pt-PT" sz="1600">
                <a:solidFill>
                  <a:srgbClr val="000000"/>
                </a:solidFill>
              </a:endParaRPr>
            </a:p>
          </p:txBody>
        </p:sp>
        <p:sp>
          <p:nvSpPr>
            <p:cNvPr id="14" name="Rectangle 1189" hidden="1"/>
            <p:cNvSpPr>
              <a:spLocks noChangeArrowheads="1"/>
            </p:cNvSpPr>
            <p:nvPr/>
          </p:nvSpPr>
          <p:spPr bwMode="auto">
            <a:xfrm>
              <a:off x="0" y="0"/>
              <a:ext cx="5643" cy="4234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pt-PT" sz="1600">
                <a:solidFill>
                  <a:srgbClr val="000000"/>
                </a:solidFill>
              </a:endParaRPr>
            </a:p>
          </p:txBody>
        </p:sp>
      </p:grpSp>
      <p:pic>
        <p:nvPicPr>
          <p:cNvPr id="18" name="TitleBottomBarBW" hidden="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090" y="4930919"/>
            <a:ext cx="1670055" cy="146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3707935" y="1633211"/>
            <a:ext cx="5036084" cy="984885"/>
          </a:xfrm>
          <a:prstGeom prst="rect">
            <a:avLst/>
          </a:prstGeom>
        </p:spPr>
        <p:txBody>
          <a:bodyPr/>
          <a:lstStyle>
            <a:lvl1pPr>
              <a:defRPr sz="3200" b="1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r>
              <a:rPr lang="pt-PT" noProof="0" smtClean="0"/>
              <a:t>Click to edit Master title style</a:t>
            </a:r>
            <a:endParaRPr lang="pt-PT" noProof="0" dirty="0" smtClean="0"/>
          </a:p>
        </p:txBody>
      </p:sp>
      <p:sp>
        <p:nvSpPr>
          <p:cNvPr id="1331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707935" y="2959274"/>
            <a:ext cx="5036084" cy="215444"/>
          </a:xfrm>
        </p:spPr>
        <p:txBody>
          <a:bodyPr>
            <a:spAutoFit/>
          </a:bodyPr>
          <a:lstStyle>
            <a:lvl1pPr>
              <a:defRPr sz="140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r>
              <a:rPr lang="pt-PT" noProof="0" smtClean="0"/>
              <a:t>Click to edit Master subtitle style</a:t>
            </a:r>
          </a:p>
        </p:txBody>
      </p:sp>
      <p:pic>
        <p:nvPicPr>
          <p:cNvPr id="21" name="Picture 9" descr="PPT Aqua_Bases-02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2" t="27638" r="50000" b="27725"/>
          <a:stretch>
            <a:fillRect/>
          </a:stretch>
        </p:blipFill>
        <p:spPr bwMode="auto">
          <a:xfrm>
            <a:off x="379043" y="1400677"/>
            <a:ext cx="3204044" cy="2342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4844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Blank">
    <p:bg>
      <p:bgPr>
        <a:gradFill flip="none" rotWithShape="1">
          <a:gsLst>
            <a:gs pos="0">
              <a:srgbClr val="00CEFF">
                <a:alpha val="30000"/>
              </a:srgbClr>
            </a:gs>
            <a:gs pos="80000">
              <a:schemeClr val="bg1"/>
            </a:gs>
          </a:gsLst>
          <a:lin ang="189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23037" y="267316"/>
            <a:ext cx="4522527" cy="5432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ts val="3600"/>
              </a:lnSpc>
              <a:defRPr sz="3600" baseline="0">
                <a:solidFill>
                  <a:srgbClr val="A02BFF"/>
                </a:solidFill>
                <a:latin typeface="Simplon Oi Headline"/>
                <a:cs typeface="Simplon Oi Headline"/>
              </a:defRPr>
            </a:lvl1pPr>
          </a:lstStyle>
          <a:p>
            <a:r>
              <a:rPr lang="en-US" dirty="0" smtClean="0"/>
              <a:t>Obrigado.</a:t>
            </a:r>
            <a:endParaRPr lang="en-US" dirty="0"/>
          </a:p>
        </p:txBody>
      </p:sp>
      <p:pic>
        <p:nvPicPr>
          <p:cNvPr id="5" name="Picture 4" descr="obrigado-02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26"/>
          <a:stretch/>
        </p:blipFill>
        <p:spPr>
          <a:xfrm>
            <a:off x="772380" y="-13295"/>
            <a:ext cx="3099195" cy="5156795"/>
          </a:xfrm>
          <a:prstGeom prst="rect">
            <a:avLst/>
          </a:prstGeom>
        </p:spPr>
      </p:pic>
      <p:pic>
        <p:nvPicPr>
          <p:cNvPr id="6" name="Picture 5" descr="obrigado-02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30"/>
          <a:stretch/>
        </p:blipFill>
        <p:spPr>
          <a:xfrm>
            <a:off x="5495636" y="-92364"/>
            <a:ext cx="2645075" cy="515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1610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134766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09945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35478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468314" y="1419226"/>
            <a:ext cx="3887786" cy="3457574"/>
          </a:xfrm>
        </p:spPr>
        <p:txBody>
          <a:bodyPr/>
          <a:lstStyle/>
          <a:p>
            <a:pPr lvl="0"/>
            <a:r>
              <a:rPr lang="pt-PT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4787900" y="1419225"/>
            <a:ext cx="3887788" cy="3457575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5060365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9808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396747" y="4748981"/>
            <a:ext cx="717941" cy="239986"/>
          </a:xfrm>
          <a:prstGeom prst="rect">
            <a:avLst/>
          </a:prstGeom>
        </p:spPr>
        <p:txBody>
          <a:bodyPr/>
          <a:lstStyle/>
          <a:p>
            <a:pPr algn="ctr"/>
            <a:fld id="{B2531E6E-6E7D-4785-BFDF-BAABB6C6AA33}" type="slidenum">
              <a:rPr lang="pt-BR" smtClean="0">
                <a:solidFill>
                  <a:prstClr val="black"/>
                </a:solidFill>
              </a:rPr>
              <a:pPr algn="ctr"/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9349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  <a:noFill/>
        </p:spPr>
        <p:txBody>
          <a:bodyPr/>
          <a:lstStyle/>
          <a:p>
            <a:pPr algn="ctr"/>
            <a:fld id="{B2531E6E-6E7D-4785-BFDF-BAABB6C6AA33}" type="slidenum">
              <a:rPr lang="pt-BR" smtClean="0">
                <a:solidFill>
                  <a:prstClr val="black"/>
                </a:solidFill>
              </a:rPr>
              <a:pPr algn="ctr"/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7516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Blank">
    <p:bg>
      <p:bgPr>
        <a:gradFill flip="none" rotWithShape="1">
          <a:gsLst>
            <a:gs pos="0">
              <a:srgbClr val="00CEFF">
                <a:alpha val="30000"/>
              </a:srgbClr>
            </a:gs>
            <a:gs pos="80000">
              <a:schemeClr val="bg1"/>
            </a:gs>
          </a:gsLst>
          <a:lin ang="189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23037" y="267316"/>
            <a:ext cx="4522527" cy="5432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ts val="3600"/>
              </a:lnSpc>
              <a:defRPr sz="3600" baseline="0">
                <a:solidFill>
                  <a:srgbClr val="A02BFF"/>
                </a:solidFill>
                <a:latin typeface="Simplon Oi Headline"/>
                <a:cs typeface="Simplon Oi Headline"/>
              </a:defRPr>
            </a:lvl1pPr>
          </a:lstStyle>
          <a:p>
            <a:r>
              <a:rPr lang="en-US" dirty="0" smtClean="0"/>
              <a:t>Obrigado.</a:t>
            </a:r>
            <a:endParaRPr lang="en-US" dirty="0"/>
          </a:p>
        </p:txBody>
      </p:sp>
      <p:pic>
        <p:nvPicPr>
          <p:cNvPr id="5" name="Picture 4" descr="obrigado-02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26"/>
          <a:stretch/>
        </p:blipFill>
        <p:spPr>
          <a:xfrm>
            <a:off x="772380" y="-13295"/>
            <a:ext cx="3099195" cy="5156795"/>
          </a:xfrm>
          <a:prstGeom prst="rect">
            <a:avLst/>
          </a:prstGeom>
        </p:spPr>
      </p:pic>
      <p:pic>
        <p:nvPicPr>
          <p:cNvPr id="6" name="Picture 5" descr="obrigado-02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30"/>
          <a:stretch/>
        </p:blipFill>
        <p:spPr>
          <a:xfrm>
            <a:off x="5495636" y="-92364"/>
            <a:ext cx="2645075" cy="515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90301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Oi Cap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274638"/>
            <a:ext cx="5327823" cy="7842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42404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cK 2. Slide Title"/>
          <p:cNvSpPr>
            <a:spLocks noGrp="1" noChangeArrowheads="1"/>
          </p:cNvSpPr>
          <p:nvPr>
            <p:ph type="title"/>
          </p:nvPr>
        </p:nvSpPr>
        <p:spPr bwMode="auto">
          <a:xfrm>
            <a:off x="121490" y="176168"/>
            <a:ext cx="8275764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baseline="0">
                <a:latin typeface="+mj-lt"/>
                <a:ea typeface="+mj-ea"/>
              </a:defRPr>
            </a:lvl1pPr>
          </a:lstStyle>
          <a:p>
            <a:pPr lvl="0"/>
            <a:r>
              <a:rPr lang="pt-PT" noProof="0" smtClean="0"/>
              <a:t>Click to edit Master title style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629650" y="4819650"/>
            <a:ext cx="303141" cy="22180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>
              <a:defRPr lang="en-US" sz="1000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2C328C1-A84F-4A39-A664-DBA00541A8C6}" type="slidenum">
              <a:rPr>
                <a:solidFill>
                  <a:srgbClr val="000000"/>
                </a:solidFill>
              </a:rPr>
              <a:pPr/>
              <a:t>‹nº›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837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12787"/>
          </a:xfr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5087088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" y="1419226"/>
            <a:ext cx="8207375" cy="3457574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73803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87805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468314" y="1419226"/>
            <a:ext cx="3887786" cy="3457574"/>
          </a:xfrm>
        </p:spPr>
        <p:txBody>
          <a:bodyPr/>
          <a:lstStyle/>
          <a:p>
            <a:pPr lvl="0"/>
            <a:r>
              <a:rPr lang="pt-PT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4787900" y="1419225"/>
            <a:ext cx="3887788" cy="3457575"/>
          </a:xfr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8313" y="987252"/>
            <a:ext cx="8207375" cy="360362"/>
          </a:xfr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93268393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de-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168836"/>
            <a:ext cx="8229600" cy="665163"/>
          </a:xfrm>
          <a:prstGeom prst="rect">
            <a:avLst/>
          </a:prstGeom>
          <a:noFill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l" fontAlgn="base">
              <a:lnSpc>
                <a:spcPts val="5600"/>
              </a:lnSpc>
              <a:spcAft>
                <a:spcPct val="0"/>
              </a:spcAft>
            </a:pPr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4890407"/>
            <a:ext cx="457200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000000">
                    <a:tint val="75000"/>
                  </a:srgbClr>
                </a:solidFill>
              </a:rPr>
              <a:pPr/>
              <a:t>‹nº›</a:t>
            </a:fld>
            <a:endParaRPr lang="pt-BR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101254"/>
            <a:ext cx="3568615" cy="170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  <a:latin typeface="Simplon Oi Headline" charset="0"/>
                <a:ea typeface="Simplon Oi Headline" charset="0"/>
                <a:cs typeface="Simplon Oi Headline" charset="0"/>
              </a:defRPr>
            </a:lvl1pPr>
          </a:lstStyle>
          <a:p>
            <a:r>
              <a:rPr lang="pt-BR" dirty="0" smtClean="0">
                <a:solidFill>
                  <a:srgbClr val="FF6D00"/>
                </a:solidFill>
              </a:rPr>
              <a:t>&lt;PROJETO XPTO&gt;</a:t>
            </a:r>
            <a:endParaRPr lang="pt-BR" dirty="0">
              <a:solidFill>
                <a:srgbClr val="FF6D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4859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8856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396747" y="4748981"/>
            <a:ext cx="717941" cy="239986"/>
          </a:xfrm>
          <a:prstGeom prst="rect">
            <a:avLst/>
          </a:prstGeom>
        </p:spPr>
        <p:txBody>
          <a:bodyPr/>
          <a:lstStyle/>
          <a:p>
            <a:pPr algn="ctr"/>
            <a:fld id="{B2531E6E-6E7D-4785-BFDF-BAABB6C6AA33}" type="slidenum">
              <a:rPr lang="pt-BR" smtClean="0">
                <a:solidFill>
                  <a:prstClr val="black"/>
                </a:solidFill>
              </a:rPr>
              <a:pPr algn="ctr"/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094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  <a:noFill/>
        </p:spPr>
        <p:txBody>
          <a:bodyPr/>
          <a:lstStyle/>
          <a:p>
            <a:pPr algn="ctr"/>
            <a:fld id="{B2531E6E-6E7D-4785-BFDF-BAABB6C6AA33}" type="slidenum">
              <a:rPr lang="pt-BR" smtClean="0">
                <a:solidFill>
                  <a:prstClr val="black"/>
                </a:solidFill>
              </a:rPr>
              <a:pPr algn="ctr"/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257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cK 2. Slide Title"/>
          <p:cNvSpPr>
            <a:spLocks noGrp="1" noChangeArrowheads="1"/>
          </p:cNvSpPr>
          <p:nvPr>
            <p:ph type="title"/>
          </p:nvPr>
        </p:nvSpPr>
        <p:spPr bwMode="auto">
          <a:xfrm>
            <a:off x="121489" y="176148"/>
            <a:ext cx="827576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baseline="0">
                <a:latin typeface="+mj-lt"/>
                <a:ea typeface="+mj-ea"/>
              </a:defRPr>
            </a:lvl1pPr>
          </a:lstStyle>
          <a:p>
            <a:pPr lvl="0"/>
            <a:r>
              <a:rPr lang="pt-PT" noProof="0" smtClean="0"/>
              <a:t>Click to edit Master title style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622890" y="4817806"/>
            <a:ext cx="309727" cy="22365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>
              <a:defRPr lang="en-US" sz="1000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2C328C1-A84F-4A39-A664-DBA00541A8C6}" type="slidenum">
              <a:rPr>
                <a:solidFill>
                  <a:srgbClr val="000000"/>
                </a:solidFill>
              </a:rPr>
              <a:pPr/>
              <a:t>‹nº›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645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de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744663"/>
            <a:ext cx="8229600" cy="28499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168836"/>
            <a:ext cx="8229600" cy="665163"/>
          </a:xfrm>
          <a:prstGeom prst="rect">
            <a:avLst/>
          </a:prstGeom>
          <a:noFill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2400"/>
            </a:lvl1pPr>
          </a:lstStyle>
          <a:p>
            <a:pPr lvl="0" algn="l" fontAlgn="base">
              <a:lnSpc>
                <a:spcPts val="5600"/>
              </a:lnSpc>
              <a:spcAft>
                <a:spcPct val="0"/>
              </a:spcAft>
            </a:pPr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65574" y="4758813"/>
            <a:ext cx="570271" cy="3218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101254"/>
            <a:ext cx="3568615" cy="1704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  <a:latin typeface="Simplon Oi Headline" charset="0"/>
                <a:ea typeface="Simplon Oi Headline" charset="0"/>
                <a:cs typeface="Simplon Oi Headline" charset="0"/>
              </a:defRPr>
            </a:lvl1pPr>
          </a:lstStyle>
          <a:p>
            <a:r>
              <a:rPr lang="pt-BR" dirty="0" smtClean="0">
                <a:solidFill>
                  <a:srgbClr val="E4D700"/>
                </a:solidFill>
              </a:rPr>
              <a:t>&lt;PROJETO XPTO&gt;</a:t>
            </a:r>
            <a:endParaRPr lang="pt-BR" dirty="0">
              <a:solidFill>
                <a:srgbClr val="E4D7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4759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328C1-A84F-4A39-A664-DBA00541A8C6}" type="slidenum">
              <a:rPr>
                <a:solidFill>
                  <a:srgbClr val="000000"/>
                </a:solidFill>
              </a:rPr>
              <a:pPr/>
              <a:t>‹nº›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46532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Blank">
    <p:bg>
      <p:bgPr>
        <a:gradFill flip="none" rotWithShape="1">
          <a:gsLst>
            <a:gs pos="0">
              <a:srgbClr val="00CEFF">
                <a:alpha val="30000"/>
              </a:srgbClr>
            </a:gs>
            <a:gs pos="80000">
              <a:schemeClr val="bg1"/>
            </a:gs>
          </a:gsLst>
          <a:lin ang="189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23037" y="267316"/>
            <a:ext cx="4522527" cy="5432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ts val="3600"/>
              </a:lnSpc>
              <a:defRPr sz="3600" baseline="0">
                <a:solidFill>
                  <a:srgbClr val="A02BFF"/>
                </a:solidFill>
                <a:latin typeface="Simplon Oi Headline"/>
                <a:cs typeface="Simplon Oi Headline"/>
              </a:defRPr>
            </a:lvl1pPr>
          </a:lstStyle>
          <a:p>
            <a:r>
              <a:rPr lang="en-US" dirty="0" smtClean="0"/>
              <a:t>Obrigado.</a:t>
            </a:r>
            <a:endParaRPr lang="en-US" dirty="0"/>
          </a:p>
        </p:txBody>
      </p:sp>
      <p:pic>
        <p:nvPicPr>
          <p:cNvPr id="5" name="Picture 4" descr="obrigado-02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26"/>
          <a:stretch/>
        </p:blipFill>
        <p:spPr>
          <a:xfrm>
            <a:off x="772380" y="-13295"/>
            <a:ext cx="3099195" cy="5156795"/>
          </a:xfrm>
          <a:prstGeom prst="rect">
            <a:avLst/>
          </a:prstGeom>
        </p:spPr>
      </p:pic>
      <p:pic>
        <p:nvPicPr>
          <p:cNvPr id="6" name="Picture 5" descr="obrigado-02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30"/>
          <a:stretch/>
        </p:blipFill>
        <p:spPr>
          <a:xfrm>
            <a:off x="5495636" y="-92364"/>
            <a:ext cx="2645075" cy="515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42769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06165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</p:spPr>
        <p:txBody>
          <a:bodyPr/>
          <a:lstStyle/>
          <a:p>
            <a:pPr algn="ctr"/>
            <a:fld id="{B2531E6E-6E7D-4785-BFDF-BAABB6C6AA33}" type="slidenum">
              <a:rPr lang="pt-BR" smtClean="0">
                <a:solidFill>
                  <a:prstClr val="black"/>
                </a:solidFill>
              </a:rPr>
              <a:pPr algn="ctr"/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95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  <a:noFill/>
        </p:spPr>
        <p:txBody>
          <a:bodyPr/>
          <a:lstStyle/>
          <a:p>
            <a:pPr algn="ctr"/>
            <a:fld id="{B2531E6E-6E7D-4785-BFDF-BAABB6C6AA33}" type="slidenum">
              <a:rPr lang="pt-BR" smtClean="0">
                <a:solidFill>
                  <a:prstClr val="black"/>
                </a:solidFill>
              </a:rPr>
              <a:pPr algn="ctr"/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0993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9"/>
            <a:ext cx="8207375" cy="712786"/>
          </a:xfrm>
          <a:prstGeom prst="rect">
            <a:avLst/>
          </a:prstGeo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898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8207375" cy="784225"/>
          </a:xfrm>
          <a:prstGeom prst="rect">
            <a:avLst/>
          </a:prstGeom>
        </p:spPr>
        <p:txBody>
          <a:bodyPr/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468314" y="1419226"/>
            <a:ext cx="3887786" cy="345757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PT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4787900" y="1419225"/>
            <a:ext cx="3887788" cy="345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1F497D"/>
                </a:solidFill>
              </a:rPr>
              <a:t>MATERIAL CONFIDENCIAL  |  SLIDE Nº</a:t>
            </a:r>
            <a:endParaRPr lang="pt-BR" dirty="0">
              <a:solidFill>
                <a:srgbClr val="1F497D"/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1F497D"/>
                </a:solidFill>
              </a:rPr>
              <a:pPr/>
              <a:t>‹nº›</a:t>
            </a:fld>
            <a:endParaRPr lang="pt-BR" dirty="0">
              <a:solidFill>
                <a:srgbClr val="1F497D"/>
              </a:solidFill>
            </a:endParaRP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8313" y="987252"/>
            <a:ext cx="8207375" cy="360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4D4D4D"/>
                </a:solidFill>
              </a:defRPr>
            </a:lvl1pPr>
            <a:lvl2pPr marL="188912" indent="0">
              <a:buNone/>
              <a:defRPr sz="2100">
                <a:solidFill>
                  <a:schemeClr val="accent3"/>
                </a:solidFill>
              </a:defRPr>
            </a:lvl2pPr>
            <a:lvl3pPr marL="365125" indent="0">
              <a:buNone/>
              <a:defRPr sz="2100">
                <a:solidFill>
                  <a:schemeClr val="accent3"/>
                </a:solidFill>
              </a:defRPr>
            </a:lvl3pPr>
            <a:lvl4pPr marL="541337" indent="0">
              <a:buNone/>
              <a:defRPr sz="2100">
                <a:solidFill>
                  <a:schemeClr val="accent3"/>
                </a:solidFill>
              </a:defRPr>
            </a:lvl4pPr>
            <a:lvl5pPr marL="717550" indent="0">
              <a:buNone/>
              <a:defRPr sz="2100">
                <a:solidFill>
                  <a:schemeClr val="accent3"/>
                </a:solidFill>
              </a:defRPr>
            </a:lvl5pPr>
          </a:lstStyle>
          <a:p>
            <a:pPr>
              <a:lnSpc>
                <a:spcPts val="2100"/>
              </a:lnSpc>
            </a:pPr>
            <a:r>
              <a:rPr lang="pt-BR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Subtítulo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21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21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endParaRPr lang="en-US" sz="21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39434241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i Capa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8313" y="274638"/>
            <a:ext cx="5615855" cy="7842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73928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323037" y="2179939"/>
            <a:ext cx="4268026" cy="11956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457189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cap="none" baseline="0">
                <a:solidFill>
                  <a:srgbClr val="4D4D4D"/>
                </a:solidFill>
                <a:latin typeface="Simplon BP"/>
              </a:defRPr>
            </a:lvl1pPr>
          </a:lstStyle>
          <a:p>
            <a:pPr marL="0" marR="0" lvl="0" indent="0" algn="l" defTabSz="457189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</a:p>
          <a:p>
            <a:pPr marL="0" marR="0" lvl="0" indent="0" algn="l" defTabSz="457189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</a:p>
          <a:p>
            <a:pPr marL="0" marR="0" lvl="0" indent="0" algn="l" defTabSz="457189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323037" y="1370193"/>
            <a:ext cx="3803592" cy="5612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189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cap="all" baseline="0">
                <a:solidFill>
                  <a:srgbClr val="4D4D4D"/>
                </a:solidFill>
                <a:latin typeface="Simplon BP"/>
              </a:defRPr>
            </a:lvl1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smtClean="0"/>
              <a:t>has </a:t>
            </a:r>
            <a:br>
              <a:rPr lang="en-US" dirty="0" smtClean="0"/>
            </a:br>
            <a:r>
              <a:rPr lang="en-US" dirty="0" smtClean="0"/>
              <a:t>id </a:t>
            </a:r>
            <a:r>
              <a:rPr lang="en-US" dirty="0" err="1" smtClean="0"/>
              <a:t>cibo</a:t>
            </a:r>
            <a:r>
              <a:rPr lang="en-US" dirty="0" smtClean="0"/>
              <a:t> </a:t>
            </a:r>
            <a:r>
              <a:rPr lang="en-US" dirty="0" err="1" smtClean="0"/>
              <a:t>quidam</a:t>
            </a:r>
            <a:r>
              <a:rPr lang="en-US" dirty="0" smtClean="0"/>
              <a:t> </a:t>
            </a:r>
            <a:r>
              <a:rPr lang="en-US" dirty="0" err="1" smtClean="0"/>
              <a:t>facilis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23039" y="267317"/>
            <a:ext cx="3803590" cy="9441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ts val="3600"/>
              </a:lnSpc>
              <a:defRPr sz="3600">
                <a:solidFill>
                  <a:srgbClr val="00D318"/>
                </a:solidFill>
                <a:latin typeface="Simplon Oi Headline"/>
                <a:cs typeface="Simplon Oi Headline"/>
              </a:defRPr>
            </a:lvl1pPr>
          </a:lstStyle>
          <a:p>
            <a:r>
              <a:rPr lang="en-US" dirty="0" err="1" smtClean="0"/>
              <a:t>Insira</a:t>
            </a:r>
            <a:r>
              <a:rPr lang="en-US" dirty="0" smtClean="0"/>
              <a:t> o </a:t>
            </a:r>
            <a:r>
              <a:rPr lang="en-US" dirty="0" err="1" smtClean="0"/>
              <a:t>Título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do </a:t>
            </a:r>
            <a:r>
              <a:rPr lang="en-US" dirty="0" err="1" smtClean="0"/>
              <a:t>projeto</a:t>
            </a:r>
            <a:r>
              <a:rPr lang="en-US" dirty="0" smtClean="0"/>
              <a:t> </a:t>
            </a:r>
            <a:r>
              <a:rPr lang="en-US" dirty="0" err="1" smtClean="0"/>
              <a:t>aqui</a:t>
            </a:r>
            <a:endParaRPr lang="en-US" dirty="0"/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612606" y="4674441"/>
            <a:ext cx="2134943" cy="273844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000" baseline="0">
                <a:solidFill>
                  <a:srgbClr val="4D4D4D"/>
                </a:solidFill>
              </a:defRPr>
            </a:lvl1pPr>
          </a:lstStyle>
          <a:p>
            <a:pPr defTabSz="457189"/>
            <a:r>
              <a:rPr lang="en-US" smtClean="0">
                <a:latin typeface="Simplon BP Regular"/>
                <a:cs typeface="Simplon BP Regular"/>
              </a:rPr>
              <a:t>MATERIAL CONFIDENCIAL  |  SLIDE Nº </a:t>
            </a:r>
            <a:fld id="{1115FE8E-B0E0-984D-A6F8-8DB859C1C7B7}" type="slidenum">
              <a:rPr lang="en-US" smtClean="0">
                <a:latin typeface="Simplon BP Bold"/>
                <a:cs typeface="Simplon BP Bold"/>
              </a:rPr>
              <a:pPr defTabSz="457189"/>
              <a:t>‹nº›</a:t>
            </a:fld>
            <a:endParaRPr lang="en-US" dirty="0">
              <a:latin typeface="Simplon BP Bold"/>
              <a:cs typeface="Simplon BP Bold"/>
            </a:endParaRPr>
          </a:p>
        </p:txBody>
      </p:sp>
    </p:spTree>
    <p:extLst>
      <p:ext uri="{BB962C8B-B14F-4D97-AF65-F5344CB8AC3E}">
        <p14:creationId xmlns:p14="http://schemas.microsoft.com/office/powerpoint/2010/main" val="400968400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enas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251522" y="309787"/>
            <a:ext cx="7776863" cy="207749"/>
          </a:xfrm>
          <a:prstGeom prst="rect">
            <a:avLst/>
          </a:prstGeom>
        </p:spPr>
        <p:txBody>
          <a:bodyPr/>
          <a:lstStyle>
            <a:lvl1pPr>
              <a:defRPr sz="1350" b="1">
                <a:solidFill>
                  <a:srgbClr val="009AA6"/>
                </a:solidFill>
              </a:defRPr>
            </a:lvl1pPr>
          </a:lstStyle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719603" y="4924835"/>
            <a:ext cx="213009" cy="116622"/>
          </a:xfrm>
          <a:prstGeom prst="rect">
            <a:avLst/>
          </a:prstGeom>
        </p:spPr>
        <p:txBody>
          <a:bodyPr/>
          <a:lstStyle>
            <a:lvl1pPr algn="r">
              <a:lnSpc>
                <a:spcPct val="80000"/>
              </a:lnSpc>
              <a:defRPr sz="825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88723889-CC3D-43B0-8E0A-03E600D31C56}" type="slidenum">
              <a:rPr lang="en-US">
                <a:solidFill>
                  <a:prstClr val="white">
                    <a:lumMod val="50000"/>
                  </a:prstClr>
                </a:solidFill>
              </a:rPr>
              <a:pPr>
                <a:defRPr/>
              </a:pPr>
              <a:t>‹nº›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3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481" name="Slide do think-cell" r:id="rId4" imgW="270" imgH="270" progId="TCLayout.ActiveDocument.1">
                  <p:embed/>
                </p:oleObj>
              </mc:Choice>
              <mc:Fallback>
                <p:oleObj name="Slide do think-cell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44663"/>
            <a:ext cx="8229600" cy="2849960"/>
          </a:xfrm>
          <a:prstGeom prst="rect">
            <a:avLst/>
          </a:prstGeom>
        </p:spPr>
        <p:txBody>
          <a:bodyPr lIns="68589" tIns="34295" rIns="68589" bIns="3429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75876" y="411833"/>
            <a:ext cx="8210924" cy="727993"/>
          </a:xfrm>
          <a:prstGeom prst="rect">
            <a:avLst/>
          </a:prstGeom>
          <a:noFill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algn="l" eaLnBrk="1" latinLnBrk="0" hangingPunct="1">
              <a:lnSpc>
                <a:spcPts val="5599"/>
              </a:lnSpc>
              <a:spcBef>
                <a:spcPct val="0"/>
              </a:spcBef>
              <a:defRPr lang="pt-BR">
                <a:solidFill>
                  <a:schemeClr val="tx2"/>
                </a:solidFill>
              </a:defRPr>
            </a:lvl1pPr>
          </a:lstStyle>
          <a:p>
            <a:pPr marL="0" lvl="0" eaLnBrk="1" latinLnBrk="0" hangingPunct="1">
              <a:lnSpc>
                <a:spcPts val="5599"/>
              </a:lnSpc>
              <a:spcBef>
                <a:spcPct val="0"/>
              </a:spcBef>
            </a:pPr>
            <a:r>
              <a:rPr lang="es-ES_tradnl" dirty="0" err="1" smtClean="0"/>
              <a:t>Click</a:t>
            </a:r>
            <a:r>
              <a:rPr lang="es-ES_tradnl" dirty="0" smtClean="0"/>
              <a:t> </a:t>
            </a:r>
            <a:r>
              <a:rPr lang="es-ES_tradnl" dirty="0" err="1" smtClean="0"/>
              <a:t>to</a:t>
            </a:r>
            <a:r>
              <a:rPr lang="es-ES_tradnl" dirty="0" smtClean="0"/>
              <a:t> </a:t>
            </a:r>
            <a:r>
              <a:rPr lang="es-ES_tradnl" dirty="0" err="1" smtClean="0"/>
              <a:t>edit</a:t>
            </a:r>
            <a:r>
              <a:rPr lang="es-ES_tradnl" dirty="0" smtClean="0"/>
              <a:t> </a:t>
            </a:r>
            <a:r>
              <a:rPr lang="es-ES_tradnl" dirty="0" err="1" smtClean="0"/>
              <a:t>Title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8126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12699875"/>
              </p:ext>
            </p:extLst>
          </p:nvPr>
        </p:nvGraphicFramePr>
        <p:xfrm>
          <a:off x="1627" y="1216"/>
          <a:ext cx="1619" cy="1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415" name="Slide do think-cell" r:id="rId4" imgW="270" imgH="270" progId="TCLayout.ActiveDocument.1">
                  <p:embed/>
                </p:oleObj>
              </mc:Choice>
              <mc:Fallback>
                <p:oleObj name="Slide do think-cell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7" y="1216"/>
                        <a:ext cx="1619" cy="12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01B0B5"/>
              </a:gs>
              <a:gs pos="70000">
                <a:srgbClr val="009AA6"/>
              </a:gs>
              <a:gs pos="97000">
                <a:srgbClr val="00889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pt-PT" sz="1600">
              <a:solidFill>
                <a:srgbClr val="FFFFFF"/>
              </a:solidFill>
            </a:endParaRPr>
          </a:p>
        </p:txBody>
      </p:sp>
      <p:sp>
        <p:nvSpPr>
          <p:cNvPr id="4" name="Working Draft Text" hidden="1"/>
          <p:cNvSpPr txBox="1">
            <a:spLocks noChangeArrowheads="1"/>
          </p:cNvSpPr>
          <p:nvPr/>
        </p:nvSpPr>
        <p:spPr bwMode="auto">
          <a:xfrm>
            <a:off x="3707904" y="262405"/>
            <a:ext cx="993862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pt-PT" sz="900" b="1" smtClean="0">
                <a:solidFill>
                  <a:srgbClr val="FFFFFF"/>
                </a:solidFill>
                <a:latin typeface="Arial"/>
              </a:rPr>
              <a:t>WORKING DRAFT</a:t>
            </a:r>
          </a:p>
        </p:txBody>
      </p:sp>
      <p:sp>
        <p:nvSpPr>
          <p:cNvPr id="5" name="doc id"/>
          <p:cNvSpPr txBox="1">
            <a:spLocks noChangeArrowheads="1"/>
          </p:cNvSpPr>
          <p:nvPr/>
        </p:nvSpPr>
        <p:spPr bwMode="auto">
          <a:xfrm>
            <a:off x="8614312" y="27941"/>
            <a:ext cx="301290" cy="93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pt-PT" sz="80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Working Draft" hidden="1"/>
          <p:cNvSpPr txBox="1">
            <a:spLocks noChangeArrowheads="1"/>
          </p:cNvSpPr>
          <p:nvPr/>
        </p:nvSpPr>
        <p:spPr bwMode="auto">
          <a:xfrm>
            <a:off x="3707904" y="381456"/>
            <a:ext cx="3334246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smtClean="0">
                <a:solidFill>
                  <a:srgbClr val="FFFFFF"/>
                </a:solidFill>
                <a:latin typeface="Arial"/>
              </a:rPr>
              <a:t>Last Modified 28/08/2015 12:00 E. South America Standard Time</a:t>
            </a:r>
            <a:endParaRPr lang="pt-PT" sz="90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rinted" hidden="1"/>
          <p:cNvSpPr txBox="1">
            <a:spLocks noChangeArrowheads="1"/>
          </p:cNvSpPr>
          <p:nvPr/>
        </p:nvSpPr>
        <p:spPr bwMode="auto">
          <a:xfrm>
            <a:off x="3707904" y="501723"/>
            <a:ext cx="3013646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smtClean="0">
                <a:solidFill>
                  <a:srgbClr val="FFFFFF"/>
                </a:solidFill>
                <a:latin typeface="Arial"/>
              </a:rPr>
              <a:t>Printed 28/08/2015 03:04 E. South America Standard Time</a:t>
            </a:r>
            <a:endParaRPr lang="pt-PT" sz="900" smtClean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8" name="McK Title Elements"/>
          <p:cNvGrpSpPr>
            <a:grpSpLocks/>
          </p:cNvGrpSpPr>
          <p:nvPr/>
        </p:nvGrpSpPr>
        <p:grpSpPr bwMode="auto">
          <a:xfrm>
            <a:off x="7" y="6"/>
            <a:ext cx="9140760" cy="5144715"/>
            <a:chOff x="0" y="0"/>
            <a:chExt cx="5643" cy="4235"/>
          </a:xfrm>
        </p:grpSpPr>
        <p:sp>
          <p:nvSpPr>
            <p:cNvPr id="9" name="McK Document type" hidden="1"/>
            <p:cNvSpPr txBox="1">
              <a:spLocks noChangeArrowheads="1"/>
            </p:cNvSpPr>
            <p:nvPr/>
          </p:nvSpPr>
          <p:spPr bwMode="auto">
            <a:xfrm>
              <a:off x="2278" y="3065"/>
              <a:ext cx="3109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PT" sz="1400" smtClean="0">
                  <a:solidFill>
                    <a:srgbClr val="FFFFFF"/>
                  </a:solidFill>
                  <a:latin typeface="Arial"/>
                </a:rPr>
                <a:t>Document type</a:t>
              </a:r>
              <a:endParaRPr lang="pt-PT" sz="1400" dirty="0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" name="McK Date" hidden="1"/>
            <p:cNvSpPr txBox="1">
              <a:spLocks noChangeArrowheads="1"/>
            </p:cNvSpPr>
            <p:nvPr/>
          </p:nvSpPr>
          <p:spPr bwMode="auto">
            <a:xfrm>
              <a:off x="2278" y="3275"/>
              <a:ext cx="3109" cy="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PT" sz="1400" smtClean="0">
                  <a:solidFill>
                    <a:srgbClr val="FFFFFF"/>
                  </a:solidFill>
                  <a:latin typeface="Arial"/>
                </a:rPr>
                <a:t>Date</a:t>
              </a:r>
            </a:p>
          </p:txBody>
        </p:sp>
        <p:sp>
          <p:nvSpPr>
            <p:cNvPr id="11" name="McK Disclaimer" hidden="1"/>
            <p:cNvSpPr>
              <a:spLocks noChangeArrowheads="1"/>
            </p:cNvSpPr>
            <p:nvPr/>
          </p:nvSpPr>
          <p:spPr bwMode="auto">
            <a:xfrm>
              <a:off x="2278" y="3665"/>
              <a:ext cx="3226" cy="2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/>
            <a:p>
              <a:pPr defTabSz="80486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PT" sz="800" smtClean="0">
                  <a:solidFill>
                    <a:srgbClr val="FFFFFF"/>
                  </a:solidFill>
                </a:rPr>
                <a:t>CONFIDENTIAL AND PROPRIETARY</a:t>
              </a:r>
            </a:p>
            <a:p>
              <a:pPr defTabSz="80486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PT" sz="800" smtClean="0">
                  <a:solidFill>
                    <a:srgbClr val="FFFFFF"/>
                  </a:solidFill>
                </a:rPr>
                <a:t>Any use of this material without specific permission of McKinsey &amp; Company is strictly prohibited</a:t>
              </a:r>
              <a:endParaRPr lang="pt-PT" sz="800">
                <a:solidFill>
                  <a:srgbClr val="FFFFFF"/>
                </a:solidFill>
              </a:endParaRPr>
            </a:p>
          </p:txBody>
        </p:sp>
        <p:sp>
          <p:nvSpPr>
            <p:cNvPr id="12" name="TitleBottomPlaceholder" hidden="1"/>
            <p:cNvSpPr>
              <a:spLocks noChangeArrowheads="1"/>
            </p:cNvSpPr>
            <p:nvPr/>
          </p:nvSpPr>
          <p:spPr bwMode="auto">
            <a:xfrm>
              <a:off x="0" y="1410"/>
              <a:ext cx="1382" cy="2825"/>
            </a:xfrm>
            <a:prstGeom prst="rect">
              <a:avLst/>
            </a:prstGeom>
            <a:solidFill>
              <a:srgbClr val="0065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pt-PT" sz="1600">
                <a:solidFill>
                  <a:srgbClr val="000000"/>
                </a:solidFill>
              </a:endParaRPr>
            </a:p>
          </p:txBody>
        </p:sp>
        <p:sp>
          <p:nvSpPr>
            <p:cNvPr id="13" name="TitleTopPlaceholder" hidden="1"/>
            <p:cNvSpPr>
              <a:spLocks noChangeArrowheads="1"/>
            </p:cNvSpPr>
            <p:nvPr/>
          </p:nvSpPr>
          <p:spPr bwMode="auto">
            <a:xfrm>
              <a:off x="0" y="0"/>
              <a:ext cx="1382" cy="1410"/>
            </a:xfrm>
            <a:prstGeom prst="rect">
              <a:avLst/>
            </a:prstGeom>
            <a:solidFill>
              <a:srgbClr val="91A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pt-PT" sz="1600">
                <a:solidFill>
                  <a:srgbClr val="000000"/>
                </a:solidFill>
              </a:endParaRPr>
            </a:p>
          </p:txBody>
        </p:sp>
        <p:sp>
          <p:nvSpPr>
            <p:cNvPr id="14" name="Rectangle 1189" hidden="1"/>
            <p:cNvSpPr>
              <a:spLocks noChangeArrowheads="1"/>
            </p:cNvSpPr>
            <p:nvPr/>
          </p:nvSpPr>
          <p:spPr bwMode="auto">
            <a:xfrm>
              <a:off x="0" y="0"/>
              <a:ext cx="5643" cy="4234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pt-PT" sz="1600">
                <a:solidFill>
                  <a:srgbClr val="000000"/>
                </a:solidFill>
              </a:endParaRPr>
            </a:p>
          </p:txBody>
        </p:sp>
      </p:grpSp>
      <p:pic>
        <p:nvPicPr>
          <p:cNvPr id="18" name="TitleBottomBarBW" hidden="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066" y="4930909"/>
            <a:ext cx="1670055" cy="146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3707904" y="1632709"/>
            <a:ext cx="5036084" cy="984885"/>
          </a:xfrm>
          <a:prstGeom prst="rect">
            <a:avLst/>
          </a:prstGeom>
        </p:spPr>
        <p:txBody>
          <a:bodyPr/>
          <a:lstStyle>
            <a:lvl1pPr>
              <a:defRPr sz="3200" b="1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r>
              <a:rPr lang="pt-PT" noProof="0" smtClean="0"/>
              <a:t>Click to edit Master title style</a:t>
            </a:r>
            <a:endParaRPr lang="pt-PT" noProof="0" dirty="0" smtClean="0"/>
          </a:p>
        </p:txBody>
      </p:sp>
      <p:sp>
        <p:nvSpPr>
          <p:cNvPr id="1331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707904" y="2959274"/>
            <a:ext cx="5036084" cy="215444"/>
          </a:xfrm>
        </p:spPr>
        <p:txBody>
          <a:bodyPr>
            <a:spAutoFit/>
          </a:bodyPr>
          <a:lstStyle>
            <a:lvl1pPr>
              <a:defRPr sz="140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r>
              <a:rPr lang="pt-PT" noProof="0" smtClean="0"/>
              <a:t>Click to edit Master subtitle style</a:t>
            </a:r>
          </a:p>
        </p:txBody>
      </p:sp>
      <p:pic>
        <p:nvPicPr>
          <p:cNvPr id="21" name="Picture 9" descr="PPT Aqua_Bases-02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2" t="27638" r="50000" b="27725"/>
          <a:stretch>
            <a:fillRect/>
          </a:stretch>
        </p:blipFill>
        <p:spPr bwMode="auto">
          <a:xfrm>
            <a:off x="250671" y="381450"/>
            <a:ext cx="3665991" cy="2679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5820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95290" y="274648"/>
            <a:ext cx="8208963" cy="784225"/>
          </a:xfrm>
          <a:prstGeom prst="rect">
            <a:avLst/>
          </a:prstGeom>
        </p:spPr>
        <p:txBody>
          <a:bodyPr/>
          <a:lstStyle/>
          <a:p>
            <a:r>
              <a:rPr lang="pt-BR" noProof="0"/>
              <a:t>Click to edit Master title style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8"/>
          </p:nvPr>
        </p:nvSpPr>
        <p:spPr>
          <a:xfrm>
            <a:off x="539751" y="710331"/>
            <a:ext cx="8496300" cy="34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buNone/>
              <a:defRPr kumimoji="0" lang="pt-BR" sz="13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charset="0"/>
                <a:ea typeface="MS Gothic" charset="-128"/>
                <a:cs typeface="+mn-cs"/>
              </a:defRPr>
            </a:lvl1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9"/>
          </p:nvPr>
        </p:nvSpPr>
        <p:spPr>
          <a:xfrm>
            <a:off x="8100394" y="4865968"/>
            <a:ext cx="503859" cy="27463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342900" fontAlgn="base">
              <a:spcBef>
                <a:spcPct val="0"/>
              </a:spcBef>
              <a:spcAft>
                <a:spcPct val="0"/>
              </a:spcAft>
              <a:defRPr/>
            </a:pPr>
            <a:fld id="{C483F431-8AFC-43AC-B91F-636EEDDE67EE}" type="slidenum">
              <a:rPr lang="en-US" smtClean="0">
                <a:solidFill>
                  <a:srgbClr val="FFFFFF">
                    <a:lumMod val="65000"/>
                  </a:srgbClr>
                </a:solidFill>
                <a:cs typeface="Arial" panose="020B0604020202020204" pitchFamily="34" charset="0"/>
              </a:rPr>
              <a:pPr defTabSz="3429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n-US" dirty="0">
              <a:solidFill>
                <a:srgbClr val="FFFFFF">
                  <a:lumMod val="65000"/>
                </a:srgbClr>
              </a:solidFill>
              <a:cs typeface="Arial" panose="020B0604020202020204" pitchFamily="34" charset="0"/>
            </a:endParaRPr>
          </a:p>
        </p:txBody>
      </p:sp>
      <p:sp>
        <p:nvSpPr>
          <p:cNvPr id="5" name="Date Placeholder 14"/>
          <p:cNvSpPr>
            <a:spLocks noGrp="1"/>
          </p:cNvSpPr>
          <p:nvPr>
            <p:ph type="dt" sz="half" idx="20"/>
          </p:nvPr>
        </p:nvSpPr>
        <p:spPr>
          <a:xfrm>
            <a:off x="517526" y="4893471"/>
            <a:ext cx="1911350" cy="250031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37146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smtClean="0">
                <a:solidFill>
                  <a:prstClr val="black"/>
                </a:solidFill>
                <a:cs typeface="Arial" panose="020B0604020202020204" pitchFamily="34" charset="0"/>
              </a:rPr>
              <a:t>De dd/mm/aaaa a dd/mm/aaaa</a:t>
            </a:r>
            <a:endParaRPr lang="pt-BR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21"/>
          </p:nvPr>
        </p:nvSpPr>
        <p:spPr>
          <a:xfrm>
            <a:off x="2428876" y="4894661"/>
            <a:ext cx="5500688" cy="24884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37146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smtClean="0">
                <a:solidFill>
                  <a:prstClr val="black"/>
                </a:solidFill>
                <a:cs typeface="Arial" panose="020B0604020202020204" pitchFamily="34" charset="0"/>
              </a:rPr>
              <a:t>Relatório de Progresso - PRJ#1</a:t>
            </a:r>
            <a:endParaRPr lang="pt-BR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13398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i Cap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52129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i Cap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01610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i Cap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194210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i Cap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53282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Oi Cap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CE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24381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i Cap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A288C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275952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Oi Cap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6D00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91619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Oi Cap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02B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31417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1620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pt-PT" dirty="0" smtClean="0"/>
              <a:t>Índice</a:t>
            </a:r>
            <a:endParaRPr lang="en-US" dirty="0"/>
          </a:p>
        </p:txBody>
      </p:sp>
      <p:sp>
        <p:nvSpPr>
          <p:cNvPr id="10" name="Title 22"/>
          <p:cNvSpPr txBox="1">
            <a:spLocks/>
          </p:cNvSpPr>
          <p:nvPr userDrawn="1"/>
        </p:nvSpPr>
        <p:spPr>
          <a:xfrm>
            <a:off x="4811667" y="274639"/>
            <a:ext cx="3864021" cy="4647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2100" i="0" dirty="0" smtClean="0">
                <a:solidFill>
                  <a:srgbClr val="9F37FE"/>
                </a:solidFill>
                <a:latin typeface="Simplon BP Bold"/>
                <a:cs typeface="Simplon BP Bold"/>
              </a:rPr>
              <a:t>SUMÁRIO EXECUTIVO</a:t>
            </a:r>
            <a:endParaRPr lang="en-US" sz="2100" i="0" dirty="0">
              <a:solidFill>
                <a:srgbClr val="9F37FE"/>
              </a:solidFill>
              <a:latin typeface="Simplon BP Bold"/>
              <a:cs typeface="Simplon BP Bold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1058863"/>
            <a:ext cx="3887787" cy="3180758"/>
          </a:xfrm>
        </p:spPr>
        <p:txBody>
          <a:bodyPr/>
          <a:lstStyle>
            <a:lvl1pPr marL="0" indent="0">
              <a:buNone/>
              <a:defRPr/>
            </a:lvl1pPr>
            <a:lvl2pPr marL="188912" indent="0">
              <a:buNone/>
              <a:defRPr/>
            </a:lvl2pPr>
            <a:lvl3pPr marL="365125" indent="0">
              <a:buNone/>
              <a:defRPr/>
            </a:lvl3pPr>
            <a:lvl4pPr marL="541337" indent="0">
              <a:buNone/>
              <a:defRPr/>
            </a:lvl4pPr>
            <a:lvl5pPr marL="717550" indent="0">
              <a:buNone/>
              <a:defRPr/>
            </a:lvl5pPr>
          </a:lstStyle>
          <a:p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Lorem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ipsum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dolor sit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amet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consectetuer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adipiscing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elit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sed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diam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nonummy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nibh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euismod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tincidunt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laoreet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dolore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magna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aliquam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erat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volutpat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wisi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enim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ad minim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veniam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,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quis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nostrud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exerci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tation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ullamcorper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suscipit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lobortis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nisl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ut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aliquip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ex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ea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commodo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400" dirty="0" err="1" smtClean="0">
                <a:solidFill>
                  <a:srgbClr val="4D4E50"/>
                </a:solidFill>
                <a:latin typeface="Simplon BP Regular"/>
                <a:cs typeface="Simplon BP Regular"/>
              </a:rPr>
              <a:t>consequat</a:t>
            </a:r>
            <a:r>
              <a:rPr lang="en-US" sz="14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. </a:t>
            </a:r>
            <a:endParaRPr lang="en-US" sz="14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811713" y="1058863"/>
            <a:ext cx="3863975" cy="3180758"/>
          </a:xfrm>
        </p:spPr>
        <p:txBody>
          <a:bodyPr/>
          <a:lstStyle>
            <a:lvl1pPr marL="0" indent="0">
              <a:buNone/>
              <a:defRPr sz="2100"/>
            </a:lvl1pPr>
            <a:lvl2pPr marL="188912" indent="0">
              <a:buNone/>
              <a:defRPr sz="2100"/>
            </a:lvl2pPr>
            <a:lvl3pPr marL="365125" indent="0">
              <a:buNone/>
              <a:defRPr sz="2100"/>
            </a:lvl3pPr>
            <a:lvl4pPr marL="541337" indent="0">
              <a:buNone/>
              <a:defRPr sz="2100"/>
            </a:lvl4pPr>
            <a:lvl5pPr marL="717550" indent="0">
              <a:buNone/>
              <a:defRPr sz="2100"/>
            </a:lvl5pPr>
          </a:lstStyle>
          <a:p>
            <a:pPr lvl="0"/>
            <a:r>
              <a:rPr lang="pt-PT" dirty="0" smtClean="0"/>
              <a:t>3. </a:t>
            </a:r>
            <a:r>
              <a:rPr lang="pt-PT" dirty="0" err="1" smtClean="0"/>
              <a:t>Impsum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endParaRPr lang="pt-PT" dirty="0" smtClean="0"/>
          </a:p>
          <a:p>
            <a:pPr lvl="0"/>
            <a:r>
              <a:rPr lang="pt-PT" dirty="0" smtClean="0"/>
              <a:t>5.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endParaRPr lang="pt-PT" dirty="0" smtClean="0"/>
          </a:p>
          <a:p>
            <a:pPr lvl="0"/>
            <a:r>
              <a:rPr lang="pt-PT" dirty="0" smtClean="0"/>
              <a:t>10.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endParaRPr lang="pt-PT" dirty="0" smtClean="0"/>
          </a:p>
          <a:p>
            <a:pPr lvl="0"/>
            <a:r>
              <a:rPr lang="pt-PT" dirty="0" smtClean="0"/>
              <a:t>15.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68312" y="4478746"/>
            <a:ext cx="2735536" cy="360040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noAutofit/>
          </a:bodyPr>
          <a:lstStyle/>
          <a:p>
            <a:pPr>
              <a:lnSpc>
                <a:spcPts val="1800"/>
              </a:lnSpc>
            </a:pPr>
            <a:r>
              <a:rPr lang="pt-BR" sz="2100" dirty="0" smtClean="0">
                <a:solidFill>
                  <a:srgbClr val="9F37FE"/>
                </a:solidFill>
                <a:latin typeface="Simplon BP" charset="0"/>
                <a:ea typeface="Simplon BP" charset="0"/>
                <a:cs typeface="Simplon BP" charset="0"/>
              </a:rPr>
              <a:t>TOTAL DE SLIDES:</a:t>
            </a:r>
            <a:endParaRPr lang="en-US" sz="2100" dirty="0" smtClean="0">
              <a:solidFill>
                <a:srgbClr val="9F37FE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915618" y="4478746"/>
            <a:ext cx="576262" cy="360040"/>
          </a:xfrm>
          <a:noFill/>
        </p:spPr>
        <p:txBody>
          <a:bodyPr wrap="none" lIns="36000" tIns="36000" rIns="36000" bIns="36000" rtlCol="0" anchor="ctr" anchorCtr="0">
            <a:noAutofit/>
          </a:bodyPr>
          <a:lstStyle>
            <a:lvl1pPr marL="0" indent="0">
              <a:buNone/>
              <a:defRPr lang="en-US" sz="2100" dirty="0">
                <a:solidFill>
                  <a:schemeClr val="accent1"/>
                </a:solidFill>
                <a:latin typeface="Simplon BP" charset="0"/>
                <a:ea typeface="Simplon BP" charset="0"/>
                <a:cs typeface="Simplon BP" charset="0"/>
              </a:defRPr>
            </a:lvl1pPr>
          </a:lstStyle>
          <a:p>
            <a:pPr marL="0" lvl="0">
              <a:lnSpc>
                <a:spcPts val="1800"/>
              </a:lnSpc>
              <a:spcAft>
                <a:spcPts val="0"/>
              </a:spcAft>
            </a:pPr>
            <a:r>
              <a:rPr lang="pt-PT" dirty="0" smtClean="0"/>
              <a:t>##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0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cK 2. Slide Title"/>
          <p:cNvSpPr>
            <a:spLocks noGrp="1" noChangeArrowheads="1"/>
          </p:cNvSpPr>
          <p:nvPr>
            <p:ph type="title"/>
          </p:nvPr>
        </p:nvSpPr>
        <p:spPr bwMode="auto">
          <a:xfrm>
            <a:off x="121489" y="176148"/>
            <a:ext cx="8275764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baseline="0">
                <a:latin typeface="+mj-lt"/>
                <a:ea typeface="+mj-ea"/>
              </a:defRPr>
            </a:lvl1pPr>
          </a:lstStyle>
          <a:p>
            <a:pPr lvl="0"/>
            <a:r>
              <a:rPr lang="pt-PT" noProof="0" smtClean="0"/>
              <a:t>Click to edit Master title style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620126" y="4810125"/>
            <a:ext cx="312492" cy="231331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>
              <a:defRPr lang="en-US" sz="1000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2C328C1-A84F-4A39-A664-DBA00541A8C6}" type="slidenum">
              <a:rPr>
                <a:solidFill>
                  <a:srgbClr val="000000"/>
                </a:solidFill>
              </a:rPr>
              <a:pPr/>
              <a:t>‹nº›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0586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Titulo Corpo lat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3879285" cy="4602162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PT" dirty="0" smtClean="0"/>
              <a:t>Título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DOLOR SIT AMET CONSECTETOR LOREM IPSUM INSERIR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787900" y="274638"/>
            <a:ext cx="3887787" cy="4602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6446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3016">
          <p15:clr>
            <a:srgbClr val="FBAE40"/>
          </p15:clr>
        </p15:guide>
        <p15:guide id="2" pos="2744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 Titulo Corpo Lateral Desta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274638"/>
            <a:ext cx="3879285" cy="4602162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pt-PT" dirty="0" smtClean="0"/>
              <a:t>Título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DOLOR SIT AMET CONSECTETOR LOREM IPSUM INSERIR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/>
          <a:lstStyle/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/>
          <a:lstStyle/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787900" y="274638"/>
            <a:ext cx="3898900" cy="4602162"/>
          </a:xfrm>
        </p:spPr>
        <p:txBody>
          <a:bodyPr/>
          <a:lstStyle>
            <a:lvl1pPr marL="233363" indent="-233363">
              <a:buFont typeface="Arial" charset="0"/>
              <a:buChar char="•"/>
              <a:tabLst/>
              <a:defRPr sz="2100">
                <a:solidFill>
                  <a:schemeClr val="tx1"/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ips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Amet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;</a:t>
            </a:r>
          </a:p>
          <a:p>
            <a:pPr lvl="0"/>
            <a:r>
              <a:rPr lang="pt-PT" dirty="0" err="1" smtClean="0"/>
              <a:t>Lorem</a:t>
            </a:r>
            <a:r>
              <a:rPr lang="pt-PT" dirty="0" smtClean="0"/>
              <a:t> </a:t>
            </a:r>
            <a:r>
              <a:rPr lang="pt-PT" dirty="0" err="1" smtClean="0"/>
              <a:t>ipsum</a:t>
            </a:r>
            <a:r>
              <a:rPr lang="pt-PT" dirty="0" smtClean="0"/>
              <a:t> </a:t>
            </a:r>
            <a:r>
              <a:rPr lang="pt-PT" dirty="0" err="1" smtClean="0"/>
              <a:t>dolor</a:t>
            </a:r>
            <a:r>
              <a:rPr lang="pt-PT" dirty="0" smtClean="0"/>
              <a:t> </a:t>
            </a:r>
            <a:r>
              <a:rPr lang="pt-PT" dirty="0" err="1" smtClean="0"/>
              <a:t>sit</a:t>
            </a:r>
            <a:r>
              <a:rPr lang="pt-PT" dirty="0" smtClean="0"/>
              <a:t> </a:t>
            </a:r>
            <a:r>
              <a:rPr lang="pt-PT" dirty="0" err="1" smtClean="0"/>
              <a:t>amet</a:t>
            </a:r>
            <a:r>
              <a:rPr lang="pt-PT" dirty="0" smtClean="0"/>
              <a:t>.</a:t>
            </a:r>
          </a:p>
          <a:p>
            <a:pPr lvl="0"/>
            <a:endParaRPr lang="pt-PT" dirty="0" smtClean="0"/>
          </a:p>
        </p:txBody>
      </p:sp>
    </p:spTree>
    <p:extLst>
      <p:ext uri="{BB962C8B-B14F-4D97-AF65-F5344CB8AC3E}">
        <p14:creationId xmlns:p14="http://schemas.microsoft.com/office/powerpoint/2010/main" val="123250158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2744">
          <p15:clr>
            <a:srgbClr val="FBAE40"/>
          </p15:clr>
        </p15:guide>
        <p15:guide id="2" pos="3016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98334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396747" y="4748981"/>
            <a:ext cx="717941" cy="239986"/>
          </a:xfrm>
          <a:prstGeom prst="rect">
            <a:avLst/>
          </a:prstGeom>
        </p:spPr>
        <p:txBody>
          <a:bodyPr/>
          <a:lstStyle/>
          <a:p>
            <a:pPr algn="ctr"/>
            <a:fld id="{B2531E6E-6E7D-4785-BFDF-BAABB6C6AA33}" type="slidenum">
              <a:rPr lang="pt-BR" smtClean="0">
                <a:solidFill>
                  <a:prstClr val="black"/>
                </a:solidFill>
              </a:rPr>
              <a:pPr algn="ctr"/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4918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>
          <a:xfrm>
            <a:off x="8808688" y="4866567"/>
            <a:ext cx="306000" cy="122400"/>
          </a:xfrm>
          <a:prstGeom prst="rect">
            <a:avLst/>
          </a:prstGeom>
          <a:noFill/>
        </p:spPr>
        <p:txBody>
          <a:bodyPr/>
          <a:lstStyle/>
          <a:p>
            <a:pPr algn="ctr"/>
            <a:fld id="{B2531E6E-6E7D-4785-BFDF-BAABB6C6AA33}" type="slidenum">
              <a:rPr lang="pt-BR" smtClean="0">
                <a:solidFill>
                  <a:prstClr val="black"/>
                </a:solidFill>
              </a:rPr>
              <a:pPr algn="ctr"/>
              <a:t>‹nº›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4590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F6F597C-7282-4B68-8635-1AB4C1CF1A07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/>
              <a:t>19/07/2017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1EA5310-A1A2-4A74-BE06-D50AF2203BA9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186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theme" Target="../theme/theme11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5" Type="http://schemas.openxmlformats.org/officeDocument/2006/relationships/theme" Target="../theme/theme12.xml"/><Relationship Id="rId4" Type="http://schemas.openxmlformats.org/officeDocument/2006/relationships/slideLayout" Target="../slideLayouts/slideLayout5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slideLayout" Target="../slideLayouts/slideLayout53.xml"/><Relationship Id="rId7" Type="http://schemas.openxmlformats.org/officeDocument/2006/relationships/tags" Target="../tags/tag11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vmlDrawing" Target="../drawings/vmlDrawing6.vml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54.xml"/><Relationship Id="rId9" Type="http://schemas.openxmlformats.org/officeDocument/2006/relationships/image" Target="../media/image7.emf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theme" Target="../theme/theme14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theme" Target="../theme/theme15.xml"/><Relationship Id="rId5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3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7.xml"/><Relationship Id="rId7" Type="http://schemas.openxmlformats.org/officeDocument/2006/relationships/theme" Target="../theme/theme16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8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theme" Target="../theme/theme17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4.xml"/><Relationship Id="rId9" Type="http://schemas.openxmlformats.org/officeDocument/2006/relationships/theme" Target="../theme/theme18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91.xml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tags" Target="../tags/tag13.xml"/><Relationship Id="rId5" Type="http://schemas.openxmlformats.org/officeDocument/2006/relationships/vmlDrawing" Target="../drawings/vmlDrawing8.vml"/><Relationship Id="rId4" Type="http://schemas.openxmlformats.org/officeDocument/2006/relationships/theme" Target="../theme/theme1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4.xml"/><Relationship Id="rId3" Type="http://schemas.openxmlformats.org/officeDocument/2006/relationships/slideLayout" Target="../slideLayouts/slideLayout7.xml"/><Relationship Id="rId7" Type="http://schemas.openxmlformats.org/officeDocument/2006/relationships/tags" Target="../tags/tag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ags" Target="../tags/tag2.xml"/><Relationship Id="rId11" Type="http://schemas.openxmlformats.org/officeDocument/2006/relationships/image" Target="../media/image3.png"/><Relationship Id="rId5" Type="http://schemas.openxmlformats.org/officeDocument/2006/relationships/vmlDrawing" Target="../drawings/vmlDrawing1.vml"/><Relationship Id="rId10" Type="http://schemas.openxmlformats.org/officeDocument/2006/relationships/image" Target="../media/image2.emf"/><Relationship Id="rId4" Type="http://schemas.openxmlformats.org/officeDocument/2006/relationships/theme" Target="../theme/theme2.xml"/><Relationship Id="rId9" Type="http://schemas.openxmlformats.org/officeDocument/2006/relationships/oleObject" Target="../embeddings/oleObject1.bin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4.xml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5" Type="http://schemas.openxmlformats.org/officeDocument/2006/relationships/theme" Target="../theme/theme20.xml"/><Relationship Id="rId4" Type="http://schemas.openxmlformats.org/officeDocument/2006/relationships/slideLayout" Target="../slideLayouts/slideLayout9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ags" Target="../tags/tag7.xml"/><Relationship Id="rId3" Type="http://schemas.openxmlformats.org/officeDocument/2006/relationships/slideLayout" Target="../slideLayouts/slideLayout10.xml"/><Relationship Id="rId7" Type="http://schemas.openxmlformats.org/officeDocument/2006/relationships/tags" Target="../tags/tag6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vmlDrawing" Target="../drawings/vmlDrawing3.vml"/><Relationship Id="rId11" Type="http://schemas.openxmlformats.org/officeDocument/2006/relationships/image" Target="../media/image2.emf"/><Relationship Id="rId5" Type="http://schemas.openxmlformats.org/officeDocument/2006/relationships/theme" Target="../theme/theme3.xml"/><Relationship Id="rId10" Type="http://schemas.openxmlformats.org/officeDocument/2006/relationships/oleObject" Target="../embeddings/oleObject3.bin"/><Relationship Id="rId4" Type="http://schemas.openxmlformats.org/officeDocument/2006/relationships/slideLayout" Target="../slideLayouts/slideLayout11.xml"/><Relationship Id="rId9" Type="http://schemas.openxmlformats.org/officeDocument/2006/relationships/tags" Target="../tags/tag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slideLayout" Target="../slideLayouts/slideLayout17.xml"/><Relationship Id="rId7" Type="http://schemas.openxmlformats.org/officeDocument/2006/relationships/tags" Target="../tags/tag10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vmlDrawing" Target="../drawings/vmlDrawing5.v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7.emf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2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26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theme" Target="../theme/theme9.xml"/><Relationship Id="rId5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11586773" y="614032"/>
            <a:ext cx="91440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endParaRPr lang="en-US" sz="1600" i="1" dirty="0" smtClean="0">
              <a:latin typeface="Georgia" pitchFamily="18" charset="0"/>
            </a:endParaRPr>
          </a:p>
        </p:txBody>
      </p:sp>
      <p:sp>
        <p:nvSpPr>
          <p:cNvPr id="40" name="TextBox 39"/>
          <p:cNvSpPr txBox="1"/>
          <p:nvPr userDrawn="1"/>
        </p:nvSpPr>
        <p:spPr>
          <a:xfrm>
            <a:off x="-3089236" y="16496"/>
            <a:ext cx="3003150" cy="20565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600"/>
              </a:lnSpc>
              <a:spcBef>
                <a:spcPts val="800"/>
              </a:spcBef>
            </a:pPr>
            <a:r>
              <a:rPr lang="en-US" sz="5600" i="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Título</a:t>
            </a:r>
            <a:r>
              <a:rPr lang="en-US" sz="56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Simplon </a:t>
            </a:r>
            <a:r>
              <a:rPr lang="en-US" sz="5600" i="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56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-3052358" y="2331223"/>
            <a:ext cx="2739264" cy="11022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  <a:spcBef>
                <a:spcPts val="0"/>
              </a:spcBef>
            </a:pPr>
            <a:r>
              <a:rPr lang="en-US" sz="28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SUBTÍTULOS</a:t>
            </a:r>
          </a:p>
          <a:p>
            <a:pPr>
              <a:lnSpc>
                <a:spcPts val="2800"/>
              </a:lnSpc>
              <a:spcBef>
                <a:spcPts val="0"/>
              </a:spcBef>
            </a:pPr>
            <a:r>
              <a:rPr lang="en-US" sz="28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2" name="TextBox 41"/>
          <p:cNvSpPr txBox="1"/>
          <p:nvPr userDrawn="1"/>
        </p:nvSpPr>
        <p:spPr>
          <a:xfrm>
            <a:off x="-3052358" y="3618366"/>
            <a:ext cx="2739264" cy="296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  <a:spcBef>
                <a:spcPts val="0"/>
              </a:spcBef>
            </a:pPr>
            <a:r>
              <a:rPr lang="en-US" sz="1400" i="0" dirty="0" err="1" smtClean="0">
                <a:solidFill>
                  <a:srgbClr val="4D4D4D"/>
                </a:solidFill>
                <a:latin typeface="Simplon BP Regular"/>
                <a:cs typeface="Simplon BP Regular"/>
              </a:rPr>
              <a:t>Textos</a:t>
            </a:r>
            <a:r>
              <a:rPr lang="en-US" sz="1400" i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Simplon</a:t>
            </a:r>
            <a:r>
              <a:rPr lang="en-US" sz="1400" i="0" baseline="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BP Regular 14pt</a:t>
            </a:r>
            <a:endParaRPr lang="en-US" sz="1400" i="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74" name="Rectangle 35"/>
          <p:cNvSpPr/>
          <p:nvPr userDrawn="1"/>
        </p:nvSpPr>
        <p:spPr>
          <a:xfrm>
            <a:off x="10008318" y="309078"/>
            <a:ext cx="886632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ROXO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ROSA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LARANJA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AMARELO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VERDE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AZUL</a:t>
            </a:r>
          </a:p>
          <a:p>
            <a:endParaRPr lang="en-US" sz="1200" dirty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CINZA</a:t>
            </a:r>
            <a:endParaRPr lang="hr-HR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75" name="Rectangle 36"/>
          <p:cNvSpPr/>
          <p:nvPr userDrawn="1"/>
        </p:nvSpPr>
        <p:spPr>
          <a:xfrm>
            <a:off x="10016846" y="1085543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</a:t>
            </a:r>
            <a:r>
              <a:rPr lang="en-US" sz="12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G </a:t>
            </a: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40  </a:t>
            </a:r>
            <a:r>
              <a:rPr lang="en-US" sz="12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140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6" name="Rectangle 37"/>
          <p:cNvSpPr/>
          <p:nvPr userDrawn="1"/>
        </p:nvSpPr>
        <p:spPr>
          <a:xfrm>
            <a:off x="10016846" y="538722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</a:t>
            </a:r>
            <a:r>
              <a:rPr lang="en-US" sz="12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160  G 43  B 255</a:t>
            </a:r>
            <a:r>
              <a:rPr lang="en-US" sz="12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7" name="Rectangle 38"/>
          <p:cNvSpPr/>
          <p:nvPr userDrawn="1"/>
        </p:nvSpPr>
        <p:spPr>
          <a:xfrm>
            <a:off x="10016846" y="1596923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  <a:r>
              <a:rPr lang="en-US" sz="12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</a:t>
            </a: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109  </a:t>
            </a:r>
            <a:r>
              <a:rPr lang="en-US" sz="12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8" name="Rectangle 39"/>
          <p:cNvSpPr/>
          <p:nvPr userDrawn="1"/>
        </p:nvSpPr>
        <p:spPr>
          <a:xfrm>
            <a:off x="10016846" y="2151554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  <a:r>
              <a:rPr lang="en-US" sz="12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</a:t>
            </a: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  <a:r>
              <a:rPr lang="en-US" sz="12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9" name="Rectangle 39"/>
          <p:cNvSpPr/>
          <p:nvPr userDrawn="1"/>
        </p:nvSpPr>
        <p:spPr>
          <a:xfrm>
            <a:off x="10016846" y="2708709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  <a:r>
              <a:rPr lang="en-US" sz="12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211</a:t>
            </a: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  <a:r>
              <a:rPr lang="en-US" sz="12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24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0" name="Rectangle 39"/>
          <p:cNvSpPr/>
          <p:nvPr userDrawn="1"/>
        </p:nvSpPr>
        <p:spPr>
          <a:xfrm>
            <a:off x="10016846" y="3284401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  <a:r>
              <a:rPr lang="en-US" sz="12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206</a:t>
            </a: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  <a:r>
              <a:rPr lang="en-US" sz="12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255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1" name="Freeform 5"/>
          <p:cNvSpPr>
            <a:spLocks/>
          </p:cNvSpPr>
          <p:nvPr userDrawn="1"/>
        </p:nvSpPr>
        <p:spPr bwMode="auto">
          <a:xfrm>
            <a:off x="9314424" y="305319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2" name="Freeform 5"/>
          <p:cNvSpPr>
            <a:spLocks/>
          </p:cNvSpPr>
          <p:nvPr userDrawn="1"/>
        </p:nvSpPr>
        <p:spPr bwMode="auto">
          <a:xfrm>
            <a:off x="9314424" y="2504374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3" name="Freeform 5"/>
          <p:cNvSpPr>
            <a:spLocks/>
          </p:cNvSpPr>
          <p:nvPr userDrawn="1"/>
        </p:nvSpPr>
        <p:spPr bwMode="auto">
          <a:xfrm>
            <a:off x="9314424" y="195555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4" name="Freeform 5"/>
          <p:cNvSpPr>
            <a:spLocks/>
          </p:cNvSpPr>
          <p:nvPr userDrawn="1"/>
        </p:nvSpPr>
        <p:spPr bwMode="auto">
          <a:xfrm>
            <a:off x="9314424" y="1406726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5" name="Freeform 5"/>
          <p:cNvSpPr>
            <a:spLocks/>
          </p:cNvSpPr>
          <p:nvPr userDrawn="1"/>
        </p:nvSpPr>
        <p:spPr bwMode="auto">
          <a:xfrm>
            <a:off x="9314424" y="857902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6" name="Freeform 5"/>
          <p:cNvSpPr>
            <a:spLocks/>
          </p:cNvSpPr>
          <p:nvPr userDrawn="1"/>
        </p:nvSpPr>
        <p:spPr bwMode="auto">
          <a:xfrm>
            <a:off x="9314424" y="30907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7" name="Rectangle 39"/>
          <p:cNvSpPr/>
          <p:nvPr userDrawn="1"/>
        </p:nvSpPr>
        <p:spPr>
          <a:xfrm>
            <a:off x="10016846" y="3843078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77  </a:t>
            </a:r>
            <a:r>
              <a:rPr lang="en-US" sz="12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77</a:t>
            </a: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  </a:t>
            </a:r>
            <a:r>
              <a:rPr lang="en-US" sz="1200" baseline="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77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8" name="Freeform 5"/>
          <p:cNvSpPr>
            <a:spLocks/>
          </p:cNvSpPr>
          <p:nvPr userDrawn="1"/>
        </p:nvSpPr>
        <p:spPr bwMode="auto">
          <a:xfrm>
            <a:off x="9314424" y="3611875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4" name="TextBox 39"/>
          <p:cNvSpPr txBox="1"/>
          <p:nvPr userDrawn="1"/>
        </p:nvSpPr>
        <p:spPr>
          <a:xfrm>
            <a:off x="9314424" y="13858"/>
            <a:ext cx="1231861" cy="262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6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Cores</a:t>
            </a:r>
            <a:r>
              <a:rPr lang="en-US" sz="1600" i="0" baseline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</a:t>
            </a:r>
            <a:r>
              <a:rPr lang="en-US" sz="1600" i="0" baseline="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endParaRPr lang="en-US" sz="1600" i="0" dirty="0" smtClean="0">
              <a:solidFill>
                <a:srgbClr val="4D4D4D"/>
              </a:solidFill>
              <a:latin typeface="Simplon Oi Headline"/>
              <a:cs typeface="Simplon Oi Headline"/>
            </a:endParaRPr>
          </a:p>
        </p:txBody>
      </p:sp>
      <p:sp>
        <p:nvSpPr>
          <p:cNvPr id="105" name="TextBox 39"/>
          <p:cNvSpPr txBox="1"/>
          <p:nvPr userDrawn="1"/>
        </p:nvSpPr>
        <p:spPr>
          <a:xfrm>
            <a:off x="-6817" y="5262133"/>
            <a:ext cx="6322688" cy="262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sz="1600" i="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Esquemas</a:t>
            </a:r>
            <a:r>
              <a:rPr lang="en-US" sz="1600" i="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de cores </a:t>
            </a:r>
            <a:r>
              <a:rPr lang="en-US" sz="1600" i="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(</a:t>
            </a:r>
            <a:r>
              <a:rPr lang="en-US" sz="1600" i="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usar</a:t>
            </a:r>
            <a:r>
              <a:rPr lang="en-US" sz="1600" i="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</a:t>
            </a:r>
            <a:r>
              <a:rPr lang="en-US" sz="1600" i="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apenas</a:t>
            </a:r>
            <a:r>
              <a:rPr lang="en-US" sz="1600" i="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2 cores dos </a:t>
            </a:r>
            <a:r>
              <a:rPr lang="en-US" sz="1600" i="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esquemas</a:t>
            </a:r>
            <a:r>
              <a:rPr lang="en-US" sz="1600" i="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</a:t>
            </a:r>
            <a:r>
              <a:rPr lang="en-US" sz="1600" i="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abaixo</a:t>
            </a:r>
            <a:r>
              <a:rPr lang="en-US" sz="1600" i="0" baseline="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)</a:t>
            </a:r>
            <a:endParaRPr lang="en-US" sz="1600" i="0" dirty="0" smtClean="0">
              <a:solidFill>
                <a:srgbClr val="4D4D4D"/>
              </a:solidFill>
              <a:latin typeface="Simplon BP Regular" pitchFamily="2" charset="0"/>
              <a:cs typeface="Simplon Oi Headline"/>
            </a:endParaRPr>
          </a:p>
        </p:txBody>
      </p:sp>
      <p:sp>
        <p:nvSpPr>
          <p:cNvPr id="106" name="Freeform 5"/>
          <p:cNvSpPr>
            <a:spLocks/>
          </p:cNvSpPr>
          <p:nvPr userDrawn="1"/>
        </p:nvSpPr>
        <p:spPr bwMode="auto">
          <a:xfrm>
            <a:off x="0" y="5543551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7" name="Freeform 5"/>
          <p:cNvSpPr>
            <a:spLocks/>
          </p:cNvSpPr>
          <p:nvPr userDrawn="1"/>
        </p:nvSpPr>
        <p:spPr bwMode="auto">
          <a:xfrm>
            <a:off x="-1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8" name="Freeform 5"/>
          <p:cNvSpPr>
            <a:spLocks/>
          </p:cNvSpPr>
          <p:nvPr userDrawn="1"/>
        </p:nvSpPr>
        <p:spPr bwMode="auto">
          <a:xfrm>
            <a:off x="750887" y="610504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9" name="Freeform 5"/>
          <p:cNvSpPr>
            <a:spLocks/>
          </p:cNvSpPr>
          <p:nvPr userDrawn="1"/>
        </p:nvSpPr>
        <p:spPr bwMode="auto">
          <a:xfrm>
            <a:off x="1501775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0" name="Freeform 5"/>
          <p:cNvSpPr>
            <a:spLocks/>
          </p:cNvSpPr>
          <p:nvPr userDrawn="1"/>
        </p:nvSpPr>
        <p:spPr bwMode="auto">
          <a:xfrm>
            <a:off x="2418557" y="5543551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1" name="Freeform 5"/>
          <p:cNvSpPr>
            <a:spLocks/>
          </p:cNvSpPr>
          <p:nvPr userDrawn="1"/>
        </p:nvSpPr>
        <p:spPr bwMode="auto">
          <a:xfrm>
            <a:off x="2418556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2" name="Freeform 5"/>
          <p:cNvSpPr>
            <a:spLocks/>
          </p:cNvSpPr>
          <p:nvPr userDrawn="1"/>
        </p:nvSpPr>
        <p:spPr bwMode="auto">
          <a:xfrm>
            <a:off x="3169444" y="610504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3" name="Freeform 5"/>
          <p:cNvSpPr>
            <a:spLocks/>
          </p:cNvSpPr>
          <p:nvPr userDrawn="1"/>
        </p:nvSpPr>
        <p:spPr bwMode="auto">
          <a:xfrm>
            <a:off x="3920332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4" name="Freeform 5"/>
          <p:cNvSpPr>
            <a:spLocks/>
          </p:cNvSpPr>
          <p:nvPr userDrawn="1"/>
        </p:nvSpPr>
        <p:spPr bwMode="auto">
          <a:xfrm>
            <a:off x="4814095" y="5543549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5" name="Freeform 5"/>
          <p:cNvSpPr>
            <a:spLocks/>
          </p:cNvSpPr>
          <p:nvPr userDrawn="1"/>
        </p:nvSpPr>
        <p:spPr bwMode="auto">
          <a:xfrm>
            <a:off x="4814094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6" name="Freeform 5"/>
          <p:cNvSpPr>
            <a:spLocks/>
          </p:cNvSpPr>
          <p:nvPr userDrawn="1"/>
        </p:nvSpPr>
        <p:spPr bwMode="auto">
          <a:xfrm>
            <a:off x="5564982" y="610503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7" name="Freeform 5"/>
          <p:cNvSpPr>
            <a:spLocks/>
          </p:cNvSpPr>
          <p:nvPr userDrawn="1"/>
        </p:nvSpPr>
        <p:spPr bwMode="auto">
          <a:xfrm>
            <a:off x="6315871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7308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975" r:id="rId2"/>
    <p:sldLayoutId id="2147483938" r:id="rId3"/>
    <p:sldLayoutId id="214748412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lnSpc>
          <a:spcPts val="2400"/>
        </a:lnSpc>
        <a:spcBef>
          <a:spcPts val="1100"/>
        </a:spcBef>
        <a:buNone/>
        <a:defRPr sz="2200" i="1" kern="1200">
          <a:solidFill>
            <a:schemeClr val="tx1"/>
          </a:solidFill>
          <a:latin typeface="+mn-lt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lnSpc>
          <a:spcPts val="2000"/>
        </a:lnSpc>
        <a:spcBef>
          <a:spcPts val="900"/>
        </a:spcBef>
        <a:buFont typeface="Arial"/>
        <a:buNone/>
        <a:defRPr sz="1800" b="0" i="0" kern="1200" baseline="0">
          <a:solidFill>
            <a:schemeClr val="tx1"/>
          </a:solidFill>
          <a:latin typeface="Museo Sans 300"/>
          <a:ea typeface="+mn-ea"/>
          <a:cs typeface="Museo Sans 300"/>
        </a:defRPr>
      </a:lvl1pPr>
      <a:lvl2pPr marL="176213" indent="-176213" algn="l" defTabSz="457200" rtl="0" eaLnBrk="1" latinLnBrk="0" hangingPunct="1">
        <a:lnSpc>
          <a:spcPts val="2000"/>
        </a:lnSpc>
        <a:spcBef>
          <a:spcPts val="900"/>
        </a:spcBef>
        <a:buSzPct val="50000"/>
        <a:buFont typeface="Arial"/>
        <a:buChar char="•"/>
        <a:tabLst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9144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6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3716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18288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Master</a:t>
            </a:r>
            <a:r>
              <a:rPr lang="pt-PT" dirty="0" smtClean="0"/>
              <a:t>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BR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7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r>
              <a:rPr lang="pt-PT" dirty="0" smtClean="0"/>
              <a:t> 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215658" y="0"/>
            <a:ext cx="179146" cy="1363279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-215658" y="1419622"/>
            <a:ext cx="179146" cy="1800201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-215658" y="3219823"/>
            <a:ext cx="179146" cy="163404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14pt</a:t>
            </a:r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>
            <a:off x="9140713" y="305319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206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255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Freeform 5"/>
          <p:cNvSpPr>
            <a:spLocks/>
          </p:cNvSpPr>
          <p:nvPr userDrawn="1"/>
        </p:nvSpPr>
        <p:spPr bwMode="auto">
          <a:xfrm>
            <a:off x="9140713" y="2504374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211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24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>
            <a:off x="9140713" y="1955550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>
            <a:off x="9140713" y="1406726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109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1" name="Freeform 20"/>
          <p:cNvSpPr>
            <a:spLocks/>
          </p:cNvSpPr>
          <p:nvPr userDrawn="1"/>
        </p:nvSpPr>
        <p:spPr bwMode="auto">
          <a:xfrm>
            <a:off x="9140713" y="857902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40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140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2" name="Freeform 5"/>
          <p:cNvSpPr>
            <a:spLocks/>
          </p:cNvSpPr>
          <p:nvPr userDrawn="1"/>
        </p:nvSpPr>
        <p:spPr bwMode="auto">
          <a:xfrm>
            <a:off x="9140713" y="30907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160  </a:t>
            </a:r>
          </a:p>
          <a:p>
            <a:pPr>
              <a:defRPr/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43  </a:t>
            </a:r>
          </a:p>
          <a:p>
            <a:pPr>
              <a:defRPr/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255 </a:t>
            </a:r>
            <a:endParaRPr lang="en-US" sz="8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>
            <a:off x="9140713" y="3611875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77  </a:t>
            </a:r>
          </a:p>
          <a:p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77</a:t>
            </a:r>
            <a:endParaRPr lang="en-US" sz="8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30" name="TextBox 39"/>
          <p:cNvSpPr txBox="1"/>
          <p:nvPr userDrawn="1"/>
        </p:nvSpPr>
        <p:spPr>
          <a:xfrm>
            <a:off x="7058370" y="5189701"/>
            <a:ext cx="2050133" cy="3343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  <a:endParaRPr lang="en-US" sz="1600" dirty="0" smtClean="0">
              <a:solidFill>
                <a:srgbClr val="4D4D4D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>
            <a:off x="-8387" y="5164041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>
            <a:off x="-8388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3" name="Freeform 5"/>
          <p:cNvSpPr>
            <a:spLocks/>
          </p:cNvSpPr>
          <p:nvPr userDrawn="1"/>
        </p:nvSpPr>
        <p:spPr bwMode="auto">
          <a:xfrm>
            <a:off x="742500" y="5365489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4" name="Freeform 5"/>
          <p:cNvSpPr>
            <a:spLocks/>
          </p:cNvSpPr>
          <p:nvPr userDrawn="1"/>
        </p:nvSpPr>
        <p:spPr bwMode="auto">
          <a:xfrm>
            <a:off x="1493388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5" name="Freeform 5"/>
          <p:cNvSpPr>
            <a:spLocks/>
          </p:cNvSpPr>
          <p:nvPr userDrawn="1"/>
        </p:nvSpPr>
        <p:spPr bwMode="auto">
          <a:xfrm>
            <a:off x="2410170" y="5164041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6" name="Freeform 5"/>
          <p:cNvSpPr>
            <a:spLocks/>
          </p:cNvSpPr>
          <p:nvPr userDrawn="1"/>
        </p:nvSpPr>
        <p:spPr bwMode="auto">
          <a:xfrm>
            <a:off x="2410169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7" name="Freeform 5"/>
          <p:cNvSpPr>
            <a:spLocks/>
          </p:cNvSpPr>
          <p:nvPr userDrawn="1"/>
        </p:nvSpPr>
        <p:spPr bwMode="auto">
          <a:xfrm>
            <a:off x="3161057" y="5365489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8" name="Freeform 5"/>
          <p:cNvSpPr>
            <a:spLocks/>
          </p:cNvSpPr>
          <p:nvPr userDrawn="1"/>
        </p:nvSpPr>
        <p:spPr bwMode="auto">
          <a:xfrm>
            <a:off x="3911945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9" name="Freeform 5"/>
          <p:cNvSpPr>
            <a:spLocks/>
          </p:cNvSpPr>
          <p:nvPr userDrawn="1"/>
        </p:nvSpPr>
        <p:spPr bwMode="auto">
          <a:xfrm>
            <a:off x="4805708" y="5164039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0" name="Freeform 5"/>
          <p:cNvSpPr>
            <a:spLocks/>
          </p:cNvSpPr>
          <p:nvPr userDrawn="1"/>
        </p:nvSpPr>
        <p:spPr bwMode="auto">
          <a:xfrm>
            <a:off x="4805707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1" name="Freeform 5"/>
          <p:cNvSpPr>
            <a:spLocks/>
          </p:cNvSpPr>
          <p:nvPr userDrawn="1"/>
        </p:nvSpPr>
        <p:spPr bwMode="auto">
          <a:xfrm>
            <a:off x="5556595" y="5365487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2" name="Freeform 5"/>
          <p:cNvSpPr>
            <a:spLocks/>
          </p:cNvSpPr>
          <p:nvPr userDrawn="1"/>
        </p:nvSpPr>
        <p:spPr bwMode="auto">
          <a:xfrm>
            <a:off x="6307484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4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61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9" r:id="rId1"/>
    <p:sldLayoutId id="2147484050" r:id="rId2"/>
    <p:sldLayoutId id="2147484051" r:id="rId3"/>
    <p:sldLayoutId id="2147484052" r:id="rId4"/>
    <p:sldLayoutId id="2147484053" r:id="rId5"/>
  </p:sldLayoutIdLst>
  <p:hf hd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pt-BR" sz="4200" b="0" i="0" kern="1200" noProof="0">
          <a:solidFill>
            <a:srgbClr val="00CEFF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22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Master</a:t>
            </a:r>
            <a:r>
              <a:rPr lang="pt-PT" dirty="0" smtClean="0"/>
              <a:t>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BR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7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r>
              <a:rPr lang="pt-PT" dirty="0" smtClean="0"/>
              <a:t> 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215658" y="0"/>
            <a:ext cx="179146" cy="1363279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-215658" y="1419622"/>
            <a:ext cx="179146" cy="1800201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-215658" y="3219823"/>
            <a:ext cx="179146" cy="163404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14pt</a:t>
            </a:r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>
            <a:off x="9140713" y="305319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206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255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Freeform 5"/>
          <p:cNvSpPr>
            <a:spLocks/>
          </p:cNvSpPr>
          <p:nvPr userDrawn="1"/>
        </p:nvSpPr>
        <p:spPr bwMode="auto">
          <a:xfrm>
            <a:off x="9140713" y="2504374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211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24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>
            <a:off x="9140713" y="1955550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>
            <a:off x="9140713" y="1406726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109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1" name="Freeform 20"/>
          <p:cNvSpPr>
            <a:spLocks/>
          </p:cNvSpPr>
          <p:nvPr userDrawn="1"/>
        </p:nvSpPr>
        <p:spPr bwMode="auto">
          <a:xfrm>
            <a:off x="9140713" y="857902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40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140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2" name="Freeform 5"/>
          <p:cNvSpPr>
            <a:spLocks/>
          </p:cNvSpPr>
          <p:nvPr userDrawn="1"/>
        </p:nvSpPr>
        <p:spPr bwMode="auto">
          <a:xfrm>
            <a:off x="9140713" y="30907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160  </a:t>
            </a:r>
          </a:p>
          <a:p>
            <a:pPr>
              <a:defRPr/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43  </a:t>
            </a:r>
          </a:p>
          <a:p>
            <a:pPr>
              <a:defRPr/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255 </a:t>
            </a:r>
            <a:endParaRPr lang="en-US" sz="8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>
            <a:off x="9140713" y="3611875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77  </a:t>
            </a:r>
          </a:p>
          <a:p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77</a:t>
            </a:r>
            <a:endParaRPr lang="en-US" sz="8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30" name="TextBox 39"/>
          <p:cNvSpPr txBox="1"/>
          <p:nvPr userDrawn="1"/>
        </p:nvSpPr>
        <p:spPr>
          <a:xfrm>
            <a:off x="7058370" y="5189701"/>
            <a:ext cx="2050133" cy="3343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  <a:endParaRPr lang="en-US" sz="1600" dirty="0" smtClean="0">
              <a:solidFill>
                <a:srgbClr val="4D4D4D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>
            <a:off x="-8387" y="5164041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>
            <a:off x="-8388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3" name="Freeform 5"/>
          <p:cNvSpPr>
            <a:spLocks/>
          </p:cNvSpPr>
          <p:nvPr userDrawn="1"/>
        </p:nvSpPr>
        <p:spPr bwMode="auto">
          <a:xfrm>
            <a:off x="742500" y="5365489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4" name="Freeform 5"/>
          <p:cNvSpPr>
            <a:spLocks/>
          </p:cNvSpPr>
          <p:nvPr userDrawn="1"/>
        </p:nvSpPr>
        <p:spPr bwMode="auto">
          <a:xfrm>
            <a:off x="1493388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5" name="Freeform 5"/>
          <p:cNvSpPr>
            <a:spLocks/>
          </p:cNvSpPr>
          <p:nvPr userDrawn="1"/>
        </p:nvSpPr>
        <p:spPr bwMode="auto">
          <a:xfrm>
            <a:off x="2410170" y="5164041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6" name="Freeform 5"/>
          <p:cNvSpPr>
            <a:spLocks/>
          </p:cNvSpPr>
          <p:nvPr userDrawn="1"/>
        </p:nvSpPr>
        <p:spPr bwMode="auto">
          <a:xfrm>
            <a:off x="2410169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7" name="Freeform 5"/>
          <p:cNvSpPr>
            <a:spLocks/>
          </p:cNvSpPr>
          <p:nvPr userDrawn="1"/>
        </p:nvSpPr>
        <p:spPr bwMode="auto">
          <a:xfrm>
            <a:off x="3161057" y="5365489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8" name="Freeform 5"/>
          <p:cNvSpPr>
            <a:spLocks/>
          </p:cNvSpPr>
          <p:nvPr userDrawn="1"/>
        </p:nvSpPr>
        <p:spPr bwMode="auto">
          <a:xfrm>
            <a:off x="3911945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9" name="Freeform 5"/>
          <p:cNvSpPr>
            <a:spLocks/>
          </p:cNvSpPr>
          <p:nvPr userDrawn="1"/>
        </p:nvSpPr>
        <p:spPr bwMode="auto">
          <a:xfrm>
            <a:off x="4805708" y="5164039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0" name="Freeform 5"/>
          <p:cNvSpPr>
            <a:spLocks/>
          </p:cNvSpPr>
          <p:nvPr userDrawn="1"/>
        </p:nvSpPr>
        <p:spPr bwMode="auto">
          <a:xfrm>
            <a:off x="4805707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1" name="Freeform 5"/>
          <p:cNvSpPr>
            <a:spLocks/>
          </p:cNvSpPr>
          <p:nvPr userDrawn="1"/>
        </p:nvSpPr>
        <p:spPr bwMode="auto">
          <a:xfrm>
            <a:off x="5556595" y="5365487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2" name="Freeform 5"/>
          <p:cNvSpPr>
            <a:spLocks/>
          </p:cNvSpPr>
          <p:nvPr userDrawn="1"/>
        </p:nvSpPr>
        <p:spPr bwMode="auto">
          <a:xfrm>
            <a:off x="6307484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4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402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56" r:id="rId2"/>
    <p:sldLayoutId id="2147484057" r:id="rId3"/>
    <p:sldLayoutId id="2147484058" r:id="rId4"/>
    <p:sldLayoutId id="2147484059" r:id="rId5"/>
  </p:sldLayoutIdLst>
  <p:hf hd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pt-BR" sz="4200" b="0" i="0" kern="1200" noProof="0">
          <a:solidFill>
            <a:srgbClr val="00CEFF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22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text styles</a:t>
            </a:r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Second level</a:t>
            </a:r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Third level</a:t>
            </a:r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Fourth level</a:t>
            </a:r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Fifth level</a:t>
            </a:r>
            <a:endParaRPr lang="pt-BR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8"/>
            <a:ext cx="8207375" cy="7842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-215658" y="0"/>
            <a:ext cx="179146" cy="1363279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215658" y="1419622"/>
            <a:ext cx="179146" cy="1800201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215658" y="3219823"/>
            <a:ext cx="179146" cy="163404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14pt</a:t>
            </a:r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>
            <a:off x="9140713" y="305319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206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255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9140713" y="2504374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211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24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8" name="Freeform 5"/>
          <p:cNvSpPr>
            <a:spLocks/>
          </p:cNvSpPr>
          <p:nvPr/>
        </p:nvSpPr>
        <p:spPr bwMode="auto">
          <a:xfrm>
            <a:off x="9140713" y="1955550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9140713" y="1406726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109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auto">
          <a:xfrm>
            <a:off x="9140713" y="857902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40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140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30" name="Freeform 5"/>
          <p:cNvSpPr>
            <a:spLocks/>
          </p:cNvSpPr>
          <p:nvPr/>
        </p:nvSpPr>
        <p:spPr bwMode="auto">
          <a:xfrm>
            <a:off x="9140713" y="30907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160  </a:t>
            </a:r>
          </a:p>
          <a:p>
            <a:pPr>
              <a:defRPr/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43  </a:t>
            </a:r>
          </a:p>
          <a:p>
            <a:pPr>
              <a:defRPr/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255 </a:t>
            </a:r>
            <a:endParaRPr lang="en-US" sz="8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31" name="Freeform 5"/>
          <p:cNvSpPr>
            <a:spLocks/>
          </p:cNvSpPr>
          <p:nvPr/>
        </p:nvSpPr>
        <p:spPr bwMode="auto">
          <a:xfrm>
            <a:off x="9140713" y="3611875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77  </a:t>
            </a:r>
          </a:p>
          <a:p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77</a:t>
            </a:r>
            <a:endParaRPr lang="en-US" sz="8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32" name="TextBox 39"/>
          <p:cNvSpPr txBox="1"/>
          <p:nvPr/>
        </p:nvSpPr>
        <p:spPr>
          <a:xfrm>
            <a:off x="7058370" y="5189701"/>
            <a:ext cx="2050133" cy="3343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  <a:endParaRPr lang="en-US" sz="1600" dirty="0" smtClean="0">
              <a:solidFill>
                <a:srgbClr val="4D4D4D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33" name="Freeform 5"/>
          <p:cNvSpPr>
            <a:spLocks/>
          </p:cNvSpPr>
          <p:nvPr/>
        </p:nvSpPr>
        <p:spPr bwMode="auto">
          <a:xfrm>
            <a:off x="-8387" y="5164041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4" name="Freeform 5"/>
          <p:cNvSpPr>
            <a:spLocks/>
          </p:cNvSpPr>
          <p:nvPr/>
        </p:nvSpPr>
        <p:spPr bwMode="auto">
          <a:xfrm>
            <a:off x="-8388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5" name="Freeform 5"/>
          <p:cNvSpPr>
            <a:spLocks/>
          </p:cNvSpPr>
          <p:nvPr/>
        </p:nvSpPr>
        <p:spPr bwMode="auto">
          <a:xfrm>
            <a:off x="742500" y="5365489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6" name="Freeform 5"/>
          <p:cNvSpPr>
            <a:spLocks/>
          </p:cNvSpPr>
          <p:nvPr/>
        </p:nvSpPr>
        <p:spPr bwMode="auto">
          <a:xfrm>
            <a:off x="1493388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7" name="Freeform 5"/>
          <p:cNvSpPr>
            <a:spLocks/>
          </p:cNvSpPr>
          <p:nvPr/>
        </p:nvSpPr>
        <p:spPr bwMode="auto">
          <a:xfrm>
            <a:off x="2410170" y="5164041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8" name="Freeform 5"/>
          <p:cNvSpPr>
            <a:spLocks/>
          </p:cNvSpPr>
          <p:nvPr/>
        </p:nvSpPr>
        <p:spPr bwMode="auto">
          <a:xfrm>
            <a:off x="2410169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9" name="Freeform 5"/>
          <p:cNvSpPr>
            <a:spLocks/>
          </p:cNvSpPr>
          <p:nvPr/>
        </p:nvSpPr>
        <p:spPr bwMode="auto">
          <a:xfrm>
            <a:off x="3161057" y="5365489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0" name="Freeform 5"/>
          <p:cNvSpPr>
            <a:spLocks/>
          </p:cNvSpPr>
          <p:nvPr/>
        </p:nvSpPr>
        <p:spPr bwMode="auto">
          <a:xfrm>
            <a:off x="3911945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1" name="Freeform 5"/>
          <p:cNvSpPr>
            <a:spLocks/>
          </p:cNvSpPr>
          <p:nvPr/>
        </p:nvSpPr>
        <p:spPr bwMode="auto">
          <a:xfrm>
            <a:off x="4805708" y="5164039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2" name="Freeform 5"/>
          <p:cNvSpPr>
            <a:spLocks/>
          </p:cNvSpPr>
          <p:nvPr/>
        </p:nvSpPr>
        <p:spPr bwMode="auto">
          <a:xfrm>
            <a:off x="4805707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3" name="Freeform 5"/>
          <p:cNvSpPr>
            <a:spLocks/>
          </p:cNvSpPr>
          <p:nvPr/>
        </p:nvSpPr>
        <p:spPr bwMode="auto">
          <a:xfrm>
            <a:off x="5556595" y="5365487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4" name="Freeform 5"/>
          <p:cNvSpPr>
            <a:spLocks/>
          </p:cNvSpPr>
          <p:nvPr/>
        </p:nvSpPr>
        <p:spPr bwMode="auto">
          <a:xfrm>
            <a:off x="6307484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4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585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2" r:id="rId1"/>
    <p:sldLayoutId id="2147484063" r:id="rId2"/>
    <p:sldLayoutId id="2147484064" r:id="rId3"/>
    <p:sldLayoutId id="2147484066" r:id="rId4"/>
  </p:sldLayoutIdLst>
  <p:hf hdr="0" dt="0"/>
  <p:txStyles>
    <p:titleStyle>
      <a:lvl1pPr algn="l" defTabSz="457200" rtl="0" eaLnBrk="1" latinLnBrk="0" hangingPunct="1">
        <a:lnSpc>
          <a:spcPts val="4200"/>
        </a:lnSpc>
        <a:spcBef>
          <a:spcPct val="0"/>
        </a:spcBef>
        <a:spcAft>
          <a:spcPts val="0"/>
        </a:spcAft>
        <a:buNone/>
        <a:defRPr lang="pt-BR" sz="4200" b="0" i="0" kern="1200" noProof="0">
          <a:solidFill>
            <a:schemeClr val="accent1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67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/>
          <p:cNvGraphicFramePr>
            <a:graphicFrameLocks noChangeAspect="1"/>
          </p:cNvGraphicFramePr>
          <p:nvPr userDrawn="1"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171531672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26" name="Slide do think-cell" r:id="rId8" imgW="270" imgH="270" progId="TCLayout.ActiveDocument.1">
                  <p:embed/>
                </p:oleObj>
              </mc:Choice>
              <mc:Fallback>
                <p:oleObj name="Slide do think-cell" r:id="rId8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Master</a:t>
            </a:r>
            <a:r>
              <a:rPr lang="pt-PT" dirty="0" smtClean="0"/>
              <a:t>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BR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7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r>
              <a:rPr lang="pt-PT" dirty="0" smtClean="0"/>
              <a:t> 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215658" y="0"/>
            <a:ext cx="179146" cy="1363279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-215658" y="1419622"/>
            <a:ext cx="179146" cy="1800201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-215658" y="3219823"/>
            <a:ext cx="179146" cy="163404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14pt</a:t>
            </a:r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>
            <a:off x="9140713" y="305319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206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255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Freeform 5"/>
          <p:cNvSpPr>
            <a:spLocks/>
          </p:cNvSpPr>
          <p:nvPr userDrawn="1"/>
        </p:nvSpPr>
        <p:spPr bwMode="auto">
          <a:xfrm>
            <a:off x="9140713" y="2504374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211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24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>
            <a:off x="9140713" y="1955550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>
            <a:off x="9140713" y="1406726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109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1" name="Freeform 20"/>
          <p:cNvSpPr>
            <a:spLocks/>
          </p:cNvSpPr>
          <p:nvPr userDrawn="1"/>
        </p:nvSpPr>
        <p:spPr bwMode="auto">
          <a:xfrm>
            <a:off x="9140713" y="857902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40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140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2" name="Freeform 5"/>
          <p:cNvSpPr>
            <a:spLocks/>
          </p:cNvSpPr>
          <p:nvPr userDrawn="1"/>
        </p:nvSpPr>
        <p:spPr bwMode="auto">
          <a:xfrm>
            <a:off x="9140713" y="30907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160  </a:t>
            </a:r>
          </a:p>
          <a:p>
            <a:pPr>
              <a:defRPr/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43  </a:t>
            </a:r>
          </a:p>
          <a:p>
            <a:pPr>
              <a:defRPr/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255 </a:t>
            </a:r>
            <a:endParaRPr lang="en-US" sz="8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>
            <a:off x="9140713" y="3611875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77  </a:t>
            </a:r>
          </a:p>
          <a:p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77</a:t>
            </a:r>
            <a:endParaRPr lang="en-US" sz="8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30" name="TextBox 39"/>
          <p:cNvSpPr txBox="1"/>
          <p:nvPr userDrawn="1"/>
        </p:nvSpPr>
        <p:spPr>
          <a:xfrm>
            <a:off x="7058370" y="5189701"/>
            <a:ext cx="2050133" cy="3343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  <a:endParaRPr lang="en-US" sz="1600" dirty="0" smtClean="0">
              <a:solidFill>
                <a:srgbClr val="4D4D4D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>
            <a:off x="-8387" y="5164041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>
            <a:off x="-8388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3" name="Freeform 5"/>
          <p:cNvSpPr>
            <a:spLocks/>
          </p:cNvSpPr>
          <p:nvPr userDrawn="1"/>
        </p:nvSpPr>
        <p:spPr bwMode="auto">
          <a:xfrm>
            <a:off x="742500" y="5365489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4" name="Freeform 5"/>
          <p:cNvSpPr>
            <a:spLocks/>
          </p:cNvSpPr>
          <p:nvPr userDrawn="1"/>
        </p:nvSpPr>
        <p:spPr bwMode="auto">
          <a:xfrm>
            <a:off x="1493388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5" name="Freeform 5"/>
          <p:cNvSpPr>
            <a:spLocks/>
          </p:cNvSpPr>
          <p:nvPr userDrawn="1"/>
        </p:nvSpPr>
        <p:spPr bwMode="auto">
          <a:xfrm>
            <a:off x="2410170" y="5164041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6" name="Freeform 5"/>
          <p:cNvSpPr>
            <a:spLocks/>
          </p:cNvSpPr>
          <p:nvPr userDrawn="1"/>
        </p:nvSpPr>
        <p:spPr bwMode="auto">
          <a:xfrm>
            <a:off x="2410169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7" name="Freeform 5"/>
          <p:cNvSpPr>
            <a:spLocks/>
          </p:cNvSpPr>
          <p:nvPr userDrawn="1"/>
        </p:nvSpPr>
        <p:spPr bwMode="auto">
          <a:xfrm>
            <a:off x="3161057" y="5365489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8" name="Freeform 5"/>
          <p:cNvSpPr>
            <a:spLocks/>
          </p:cNvSpPr>
          <p:nvPr userDrawn="1"/>
        </p:nvSpPr>
        <p:spPr bwMode="auto">
          <a:xfrm>
            <a:off x="3911945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9" name="Freeform 5"/>
          <p:cNvSpPr>
            <a:spLocks/>
          </p:cNvSpPr>
          <p:nvPr userDrawn="1"/>
        </p:nvSpPr>
        <p:spPr bwMode="auto">
          <a:xfrm>
            <a:off x="4805708" y="5164039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0" name="Freeform 5"/>
          <p:cNvSpPr>
            <a:spLocks/>
          </p:cNvSpPr>
          <p:nvPr userDrawn="1"/>
        </p:nvSpPr>
        <p:spPr bwMode="auto">
          <a:xfrm>
            <a:off x="4805707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1" name="Freeform 5"/>
          <p:cNvSpPr>
            <a:spLocks/>
          </p:cNvSpPr>
          <p:nvPr userDrawn="1"/>
        </p:nvSpPr>
        <p:spPr bwMode="auto">
          <a:xfrm>
            <a:off x="5556595" y="5365487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2" name="Freeform 5"/>
          <p:cNvSpPr>
            <a:spLocks/>
          </p:cNvSpPr>
          <p:nvPr userDrawn="1"/>
        </p:nvSpPr>
        <p:spPr bwMode="auto">
          <a:xfrm>
            <a:off x="6307484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4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11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070" r:id="rId3"/>
    <p:sldLayoutId id="2147484071" r:id="rId4"/>
  </p:sldLayoutIdLst>
  <p:hf hd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pt-BR" sz="4200" b="0" i="0" kern="1200" noProof="0">
          <a:solidFill>
            <a:srgbClr val="00CEFF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22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11586773" y="614032"/>
            <a:ext cx="91440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endParaRPr lang="en-US" sz="1600" i="1" dirty="0" smtClean="0">
              <a:solidFill>
                <a:prstClr val="black"/>
              </a:solidFill>
            </a:endParaRPr>
          </a:p>
        </p:txBody>
      </p:sp>
      <p:sp>
        <p:nvSpPr>
          <p:cNvPr id="40" name="TextBox 39"/>
          <p:cNvSpPr txBox="1"/>
          <p:nvPr userDrawn="1"/>
        </p:nvSpPr>
        <p:spPr>
          <a:xfrm>
            <a:off x="-3089236" y="16496"/>
            <a:ext cx="3003150" cy="20565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600"/>
              </a:lnSpc>
              <a:spcBef>
                <a:spcPts val="800"/>
              </a:spcBef>
            </a:pPr>
            <a:r>
              <a:rPr lang="en-US" sz="5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Título</a:t>
            </a: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Simplon </a:t>
            </a:r>
            <a:r>
              <a:rPr lang="en-US" sz="5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-3052358" y="2331223"/>
            <a:ext cx="2739264" cy="11022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SUBTÍTULOS</a:t>
            </a:r>
          </a:p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2" name="TextBox 41"/>
          <p:cNvSpPr txBox="1"/>
          <p:nvPr userDrawn="1"/>
        </p:nvSpPr>
        <p:spPr>
          <a:xfrm>
            <a:off x="-3052358" y="3618366"/>
            <a:ext cx="2739264" cy="296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</a:pPr>
            <a:r>
              <a:rPr lang="en-US" sz="1400" dirty="0" err="1" smtClean="0">
                <a:solidFill>
                  <a:srgbClr val="4D4D4D"/>
                </a:solidFill>
                <a:latin typeface="Simplon BP Regular"/>
                <a:cs typeface="Simplon BP Regular"/>
              </a:rPr>
              <a:t>Textos</a:t>
            </a:r>
            <a:r>
              <a:rPr lang="en-US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Simplon BP Regular 14pt</a:t>
            </a:r>
          </a:p>
        </p:txBody>
      </p:sp>
      <p:sp>
        <p:nvSpPr>
          <p:cNvPr id="74" name="Rectangle 35"/>
          <p:cNvSpPr/>
          <p:nvPr userDrawn="1"/>
        </p:nvSpPr>
        <p:spPr>
          <a:xfrm>
            <a:off x="10008318" y="309078"/>
            <a:ext cx="886632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ROXO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ROSA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LARANJA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AMARELO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VERDE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AZUL</a:t>
            </a:r>
          </a:p>
          <a:p>
            <a:endParaRPr lang="en-US" sz="1200" dirty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CINZA</a:t>
            </a:r>
            <a:endParaRPr lang="hr-HR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75" name="Rectangle 36"/>
          <p:cNvSpPr/>
          <p:nvPr userDrawn="1"/>
        </p:nvSpPr>
        <p:spPr>
          <a:xfrm>
            <a:off x="10016846" y="1085543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 G 40  B 140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6" name="Rectangle 37"/>
          <p:cNvSpPr/>
          <p:nvPr userDrawn="1"/>
        </p:nvSpPr>
        <p:spPr>
          <a:xfrm>
            <a:off x="10016846" y="538722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160  G 43  B 255 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7" name="Rectangle 38"/>
          <p:cNvSpPr/>
          <p:nvPr userDrawn="1"/>
        </p:nvSpPr>
        <p:spPr>
          <a:xfrm>
            <a:off x="10016846" y="1596923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G 109  B 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8" name="Rectangle 39"/>
          <p:cNvSpPr/>
          <p:nvPr userDrawn="1"/>
        </p:nvSpPr>
        <p:spPr>
          <a:xfrm>
            <a:off x="10016846" y="2151554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G 255  B 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9" name="Rectangle 39"/>
          <p:cNvSpPr/>
          <p:nvPr userDrawn="1"/>
        </p:nvSpPr>
        <p:spPr>
          <a:xfrm>
            <a:off x="10016846" y="2708709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G 211  B 24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0" name="Rectangle 39"/>
          <p:cNvSpPr/>
          <p:nvPr userDrawn="1"/>
        </p:nvSpPr>
        <p:spPr>
          <a:xfrm>
            <a:off x="10016846" y="3284401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G 206  B 255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1" name="Freeform 5"/>
          <p:cNvSpPr>
            <a:spLocks/>
          </p:cNvSpPr>
          <p:nvPr userDrawn="1"/>
        </p:nvSpPr>
        <p:spPr bwMode="auto">
          <a:xfrm>
            <a:off x="9314424" y="305319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2" name="Freeform 5"/>
          <p:cNvSpPr>
            <a:spLocks/>
          </p:cNvSpPr>
          <p:nvPr userDrawn="1"/>
        </p:nvSpPr>
        <p:spPr bwMode="auto">
          <a:xfrm>
            <a:off x="9314424" y="2504374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3" name="Freeform 5"/>
          <p:cNvSpPr>
            <a:spLocks/>
          </p:cNvSpPr>
          <p:nvPr userDrawn="1"/>
        </p:nvSpPr>
        <p:spPr bwMode="auto">
          <a:xfrm>
            <a:off x="9314424" y="195555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4" name="Freeform 5"/>
          <p:cNvSpPr>
            <a:spLocks/>
          </p:cNvSpPr>
          <p:nvPr userDrawn="1"/>
        </p:nvSpPr>
        <p:spPr bwMode="auto">
          <a:xfrm>
            <a:off x="9314424" y="1406726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5" name="Freeform 5"/>
          <p:cNvSpPr>
            <a:spLocks/>
          </p:cNvSpPr>
          <p:nvPr userDrawn="1"/>
        </p:nvSpPr>
        <p:spPr bwMode="auto">
          <a:xfrm>
            <a:off x="9314424" y="857902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6" name="Freeform 5"/>
          <p:cNvSpPr>
            <a:spLocks/>
          </p:cNvSpPr>
          <p:nvPr userDrawn="1"/>
        </p:nvSpPr>
        <p:spPr bwMode="auto">
          <a:xfrm>
            <a:off x="9314424" y="30907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7" name="Rectangle 39"/>
          <p:cNvSpPr/>
          <p:nvPr userDrawn="1"/>
        </p:nvSpPr>
        <p:spPr>
          <a:xfrm>
            <a:off x="10016846" y="3843078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77  G 77  B 77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8" name="Freeform 5"/>
          <p:cNvSpPr>
            <a:spLocks/>
          </p:cNvSpPr>
          <p:nvPr userDrawn="1"/>
        </p:nvSpPr>
        <p:spPr bwMode="auto">
          <a:xfrm>
            <a:off x="9314424" y="3611875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4" name="TextBox 39"/>
          <p:cNvSpPr txBox="1"/>
          <p:nvPr userDrawn="1"/>
        </p:nvSpPr>
        <p:spPr>
          <a:xfrm>
            <a:off x="9314424" y="13858"/>
            <a:ext cx="1231861" cy="262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Cores </a:t>
            </a:r>
            <a:r>
              <a:rPr lang="en-US" sz="1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endParaRPr lang="en-US" sz="1600" dirty="0" smtClean="0">
              <a:solidFill>
                <a:srgbClr val="4D4D4D"/>
              </a:solidFill>
              <a:latin typeface="Simplon Oi Headline"/>
              <a:cs typeface="Simplon Oi Headline"/>
            </a:endParaRPr>
          </a:p>
        </p:txBody>
      </p:sp>
      <p:sp>
        <p:nvSpPr>
          <p:cNvPr id="105" name="TextBox 39"/>
          <p:cNvSpPr txBox="1"/>
          <p:nvPr userDrawn="1"/>
        </p:nvSpPr>
        <p:spPr>
          <a:xfrm>
            <a:off x="-6817" y="5262133"/>
            <a:ext cx="6322688" cy="262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Esquemas</a:t>
            </a:r>
            <a:r>
              <a:rPr lang="en-US" sz="1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de cores 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(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usar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apenas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2 cores dos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esquemas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abaixo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)</a:t>
            </a:r>
          </a:p>
        </p:txBody>
      </p:sp>
      <p:sp>
        <p:nvSpPr>
          <p:cNvPr id="106" name="Freeform 5"/>
          <p:cNvSpPr>
            <a:spLocks/>
          </p:cNvSpPr>
          <p:nvPr userDrawn="1"/>
        </p:nvSpPr>
        <p:spPr bwMode="auto">
          <a:xfrm>
            <a:off x="0" y="5543551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7" name="Freeform 5"/>
          <p:cNvSpPr>
            <a:spLocks/>
          </p:cNvSpPr>
          <p:nvPr userDrawn="1"/>
        </p:nvSpPr>
        <p:spPr bwMode="auto">
          <a:xfrm>
            <a:off x="-1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8" name="Freeform 5"/>
          <p:cNvSpPr>
            <a:spLocks/>
          </p:cNvSpPr>
          <p:nvPr userDrawn="1"/>
        </p:nvSpPr>
        <p:spPr bwMode="auto">
          <a:xfrm>
            <a:off x="750887" y="610504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9" name="Freeform 5"/>
          <p:cNvSpPr>
            <a:spLocks/>
          </p:cNvSpPr>
          <p:nvPr userDrawn="1"/>
        </p:nvSpPr>
        <p:spPr bwMode="auto">
          <a:xfrm>
            <a:off x="1501775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0" name="Freeform 5"/>
          <p:cNvSpPr>
            <a:spLocks/>
          </p:cNvSpPr>
          <p:nvPr userDrawn="1"/>
        </p:nvSpPr>
        <p:spPr bwMode="auto">
          <a:xfrm>
            <a:off x="2418557" y="5543551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1" name="Freeform 5"/>
          <p:cNvSpPr>
            <a:spLocks/>
          </p:cNvSpPr>
          <p:nvPr userDrawn="1"/>
        </p:nvSpPr>
        <p:spPr bwMode="auto">
          <a:xfrm>
            <a:off x="2418556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2" name="Freeform 5"/>
          <p:cNvSpPr>
            <a:spLocks/>
          </p:cNvSpPr>
          <p:nvPr userDrawn="1"/>
        </p:nvSpPr>
        <p:spPr bwMode="auto">
          <a:xfrm>
            <a:off x="3169444" y="610504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3" name="Freeform 5"/>
          <p:cNvSpPr>
            <a:spLocks/>
          </p:cNvSpPr>
          <p:nvPr userDrawn="1"/>
        </p:nvSpPr>
        <p:spPr bwMode="auto">
          <a:xfrm>
            <a:off x="3920332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4" name="Freeform 5"/>
          <p:cNvSpPr>
            <a:spLocks/>
          </p:cNvSpPr>
          <p:nvPr userDrawn="1"/>
        </p:nvSpPr>
        <p:spPr bwMode="auto">
          <a:xfrm>
            <a:off x="4814095" y="5543549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5" name="Freeform 5"/>
          <p:cNvSpPr>
            <a:spLocks/>
          </p:cNvSpPr>
          <p:nvPr userDrawn="1"/>
        </p:nvSpPr>
        <p:spPr bwMode="auto">
          <a:xfrm>
            <a:off x="4814094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6" name="Freeform 5"/>
          <p:cNvSpPr>
            <a:spLocks/>
          </p:cNvSpPr>
          <p:nvPr userDrawn="1"/>
        </p:nvSpPr>
        <p:spPr bwMode="auto">
          <a:xfrm>
            <a:off x="5564982" y="610503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7" name="Freeform 5"/>
          <p:cNvSpPr>
            <a:spLocks/>
          </p:cNvSpPr>
          <p:nvPr userDrawn="1"/>
        </p:nvSpPr>
        <p:spPr bwMode="auto">
          <a:xfrm>
            <a:off x="6315871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021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3" r:id="rId1"/>
    <p:sldLayoutId id="2147484074" r:id="rId2"/>
    <p:sldLayoutId id="2147484075" r:id="rId3"/>
    <p:sldLayoutId id="2147484077" r:id="rId4"/>
    <p:sldLayoutId id="2147484078" r:id="rId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lnSpc>
          <a:spcPts val="2400"/>
        </a:lnSpc>
        <a:spcBef>
          <a:spcPts val="1100"/>
        </a:spcBef>
        <a:buNone/>
        <a:defRPr sz="2200" i="1" kern="1200">
          <a:solidFill>
            <a:schemeClr val="tx1"/>
          </a:solidFill>
          <a:latin typeface="+mn-lt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lnSpc>
          <a:spcPts val="2000"/>
        </a:lnSpc>
        <a:spcBef>
          <a:spcPts val="900"/>
        </a:spcBef>
        <a:buFont typeface="Arial"/>
        <a:buNone/>
        <a:defRPr sz="1800" b="0" i="0" kern="1200" baseline="0">
          <a:solidFill>
            <a:schemeClr val="tx1"/>
          </a:solidFill>
          <a:latin typeface="Museo Sans 300"/>
          <a:ea typeface="+mn-ea"/>
          <a:cs typeface="Museo Sans 300"/>
        </a:defRPr>
      </a:lvl1pPr>
      <a:lvl2pPr marL="176213" indent="-176213" algn="l" defTabSz="457200" rtl="0" eaLnBrk="1" latinLnBrk="0" hangingPunct="1">
        <a:lnSpc>
          <a:spcPts val="2000"/>
        </a:lnSpc>
        <a:spcBef>
          <a:spcPts val="900"/>
        </a:spcBef>
        <a:buSzPct val="50000"/>
        <a:buFont typeface="Arial"/>
        <a:buChar char="•"/>
        <a:tabLst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9144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6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3716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18288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Master</a:t>
            </a:r>
            <a:r>
              <a:rPr lang="pt-PT" dirty="0" smtClean="0"/>
              <a:t>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BR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7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r>
              <a:rPr lang="pt-PT" dirty="0" smtClean="0"/>
              <a:t> 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215658" y="0"/>
            <a:ext cx="179146" cy="1363279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-215658" y="1419622"/>
            <a:ext cx="179146" cy="1800201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-215658" y="3219823"/>
            <a:ext cx="179146" cy="163404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14pt</a:t>
            </a:r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>
            <a:off x="9140713" y="305319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206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255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Freeform 5"/>
          <p:cNvSpPr>
            <a:spLocks/>
          </p:cNvSpPr>
          <p:nvPr userDrawn="1"/>
        </p:nvSpPr>
        <p:spPr bwMode="auto">
          <a:xfrm>
            <a:off x="9140713" y="2504374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211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24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>
            <a:off x="9140713" y="1955550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>
            <a:off x="9140713" y="1406726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109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1" name="Freeform 20"/>
          <p:cNvSpPr>
            <a:spLocks/>
          </p:cNvSpPr>
          <p:nvPr userDrawn="1"/>
        </p:nvSpPr>
        <p:spPr bwMode="auto">
          <a:xfrm>
            <a:off x="9140713" y="857902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40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140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2" name="Freeform 5"/>
          <p:cNvSpPr>
            <a:spLocks/>
          </p:cNvSpPr>
          <p:nvPr userDrawn="1"/>
        </p:nvSpPr>
        <p:spPr bwMode="auto">
          <a:xfrm>
            <a:off x="9140713" y="30907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160  </a:t>
            </a:r>
          </a:p>
          <a:p>
            <a:pPr>
              <a:defRPr/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43  </a:t>
            </a:r>
          </a:p>
          <a:p>
            <a:pPr>
              <a:defRPr/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255 </a:t>
            </a:r>
            <a:endParaRPr lang="en-US" sz="8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>
            <a:off x="9140713" y="3611875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77  </a:t>
            </a:r>
          </a:p>
          <a:p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77</a:t>
            </a:r>
            <a:endParaRPr lang="en-US" sz="8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30" name="TextBox 39"/>
          <p:cNvSpPr txBox="1"/>
          <p:nvPr userDrawn="1"/>
        </p:nvSpPr>
        <p:spPr>
          <a:xfrm>
            <a:off x="7058370" y="5189701"/>
            <a:ext cx="2050133" cy="3343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  <a:endParaRPr lang="en-US" sz="1600" dirty="0" smtClean="0">
              <a:solidFill>
                <a:srgbClr val="4D4D4D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>
            <a:off x="-8387" y="5164041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>
            <a:off x="-8388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3" name="Freeform 5"/>
          <p:cNvSpPr>
            <a:spLocks/>
          </p:cNvSpPr>
          <p:nvPr userDrawn="1"/>
        </p:nvSpPr>
        <p:spPr bwMode="auto">
          <a:xfrm>
            <a:off x="742500" y="5365489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4" name="Freeform 5"/>
          <p:cNvSpPr>
            <a:spLocks/>
          </p:cNvSpPr>
          <p:nvPr userDrawn="1"/>
        </p:nvSpPr>
        <p:spPr bwMode="auto">
          <a:xfrm>
            <a:off x="1493388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5" name="Freeform 5"/>
          <p:cNvSpPr>
            <a:spLocks/>
          </p:cNvSpPr>
          <p:nvPr userDrawn="1"/>
        </p:nvSpPr>
        <p:spPr bwMode="auto">
          <a:xfrm>
            <a:off x="2410170" y="5164041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6" name="Freeform 5"/>
          <p:cNvSpPr>
            <a:spLocks/>
          </p:cNvSpPr>
          <p:nvPr userDrawn="1"/>
        </p:nvSpPr>
        <p:spPr bwMode="auto">
          <a:xfrm>
            <a:off x="2410169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7" name="Freeform 5"/>
          <p:cNvSpPr>
            <a:spLocks/>
          </p:cNvSpPr>
          <p:nvPr userDrawn="1"/>
        </p:nvSpPr>
        <p:spPr bwMode="auto">
          <a:xfrm>
            <a:off x="3161057" y="5365489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8" name="Freeform 5"/>
          <p:cNvSpPr>
            <a:spLocks/>
          </p:cNvSpPr>
          <p:nvPr userDrawn="1"/>
        </p:nvSpPr>
        <p:spPr bwMode="auto">
          <a:xfrm>
            <a:off x="3911945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9" name="Freeform 5"/>
          <p:cNvSpPr>
            <a:spLocks/>
          </p:cNvSpPr>
          <p:nvPr userDrawn="1"/>
        </p:nvSpPr>
        <p:spPr bwMode="auto">
          <a:xfrm>
            <a:off x="4805708" y="5164039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0" name="Freeform 5"/>
          <p:cNvSpPr>
            <a:spLocks/>
          </p:cNvSpPr>
          <p:nvPr userDrawn="1"/>
        </p:nvSpPr>
        <p:spPr bwMode="auto">
          <a:xfrm>
            <a:off x="4805707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1" name="Freeform 5"/>
          <p:cNvSpPr>
            <a:spLocks/>
          </p:cNvSpPr>
          <p:nvPr userDrawn="1"/>
        </p:nvSpPr>
        <p:spPr bwMode="auto">
          <a:xfrm>
            <a:off x="5556595" y="5365487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2" name="Freeform 5"/>
          <p:cNvSpPr>
            <a:spLocks/>
          </p:cNvSpPr>
          <p:nvPr userDrawn="1"/>
        </p:nvSpPr>
        <p:spPr bwMode="auto">
          <a:xfrm>
            <a:off x="6307484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4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808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1" r:id="rId1"/>
    <p:sldLayoutId id="2147484082" r:id="rId2"/>
    <p:sldLayoutId id="2147484083" r:id="rId3"/>
    <p:sldLayoutId id="2147484084" r:id="rId4"/>
    <p:sldLayoutId id="2147484085" r:id="rId5"/>
  </p:sldLayoutIdLst>
  <p:hf hd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pt-BR" sz="4200" b="0" i="0" kern="1200" noProof="0">
          <a:solidFill>
            <a:srgbClr val="00CEFF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22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11586773" y="614032"/>
            <a:ext cx="91440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endParaRPr lang="en-US" sz="1600" i="1" dirty="0" smtClean="0">
              <a:solidFill>
                <a:prstClr val="black"/>
              </a:solidFill>
            </a:endParaRPr>
          </a:p>
        </p:txBody>
      </p:sp>
      <p:sp>
        <p:nvSpPr>
          <p:cNvPr id="40" name="TextBox 39"/>
          <p:cNvSpPr txBox="1"/>
          <p:nvPr userDrawn="1"/>
        </p:nvSpPr>
        <p:spPr>
          <a:xfrm>
            <a:off x="-3089236" y="16496"/>
            <a:ext cx="3003150" cy="20565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600"/>
              </a:lnSpc>
              <a:spcBef>
                <a:spcPts val="800"/>
              </a:spcBef>
            </a:pPr>
            <a:r>
              <a:rPr lang="en-US" sz="5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Título</a:t>
            </a: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Simplon </a:t>
            </a:r>
            <a:r>
              <a:rPr lang="en-US" sz="5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-3052358" y="2331223"/>
            <a:ext cx="2739264" cy="11022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SUBTÍTULOS</a:t>
            </a:r>
          </a:p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2" name="TextBox 41"/>
          <p:cNvSpPr txBox="1"/>
          <p:nvPr userDrawn="1"/>
        </p:nvSpPr>
        <p:spPr>
          <a:xfrm>
            <a:off x="-3052358" y="3618366"/>
            <a:ext cx="2739264" cy="296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</a:pPr>
            <a:r>
              <a:rPr lang="en-US" sz="1400" dirty="0" err="1" smtClean="0">
                <a:solidFill>
                  <a:srgbClr val="4D4D4D"/>
                </a:solidFill>
                <a:latin typeface="Simplon BP Regular"/>
                <a:cs typeface="Simplon BP Regular"/>
              </a:rPr>
              <a:t>Textos</a:t>
            </a:r>
            <a:r>
              <a:rPr lang="en-US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Simplon BP Regular 14pt</a:t>
            </a:r>
          </a:p>
        </p:txBody>
      </p:sp>
      <p:sp>
        <p:nvSpPr>
          <p:cNvPr id="74" name="Rectangle 35"/>
          <p:cNvSpPr/>
          <p:nvPr userDrawn="1"/>
        </p:nvSpPr>
        <p:spPr>
          <a:xfrm>
            <a:off x="10008318" y="309078"/>
            <a:ext cx="886632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ROXO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ROSA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LARANJA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AMARELO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VERDE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AZUL</a:t>
            </a:r>
          </a:p>
          <a:p>
            <a:endParaRPr lang="en-US" sz="1200" dirty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CINZA</a:t>
            </a:r>
            <a:endParaRPr lang="hr-HR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75" name="Rectangle 36"/>
          <p:cNvSpPr/>
          <p:nvPr userDrawn="1"/>
        </p:nvSpPr>
        <p:spPr>
          <a:xfrm>
            <a:off x="10016846" y="1085543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 G 40  B 140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6" name="Rectangle 37"/>
          <p:cNvSpPr/>
          <p:nvPr userDrawn="1"/>
        </p:nvSpPr>
        <p:spPr>
          <a:xfrm>
            <a:off x="10016846" y="538722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160  G 43  B 255 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7" name="Rectangle 38"/>
          <p:cNvSpPr/>
          <p:nvPr userDrawn="1"/>
        </p:nvSpPr>
        <p:spPr>
          <a:xfrm>
            <a:off x="10016846" y="1596923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G 109  B 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8" name="Rectangle 39"/>
          <p:cNvSpPr/>
          <p:nvPr userDrawn="1"/>
        </p:nvSpPr>
        <p:spPr>
          <a:xfrm>
            <a:off x="10016846" y="2151554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G 255  B 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9" name="Rectangle 39"/>
          <p:cNvSpPr/>
          <p:nvPr userDrawn="1"/>
        </p:nvSpPr>
        <p:spPr>
          <a:xfrm>
            <a:off x="10016846" y="2708709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G 211  B 24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0" name="Rectangle 39"/>
          <p:cNvSpPr/>
          <p:nvPr userDrawn="1"/>
        </p:nvSpPr>
        <p:spPr>
          <a:xfrm>
            <a:off x="10016846" y="3284401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G 206  B 255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1" name="Freeform 5"/>
          <p:cNvSpPr>
            <a:spLocks/>
          </p:cNvSpPr>
          <p:nvPr userDrawn="1"/>
        </p:nvSpPr>
        <p:spPr bwMode="auto">
          <a:xfrm>
            <a:off x="9314424" y="305319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2" name="Freeform 5"/>
          <p:cNvSpPr>
            <a:spLocks/>
          </p:cNvSpPr>
          <p:nvPr userDrawn="1"/>
        </p:nvSpPr>
        <p:spPr bwMode="auto">
          <a:xfrm>
            <a:off x="9314424" y="2504374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3" name="Freeform 5"/>
          <p:cNvSpPr>
            <a:spLocks/>
          </p:cNvSpPr>
          <p:nvPr userDrawn="1"/>
        </p:nvSpPr>
        <p:spPr bwMode="auto">
          <a:xfrm>
            <a:off x="9314424" y="195555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4" name="Freeform 5"/>
          <p:cNvSpPr>
            <a:spLocks/>
          </p:cNvSpPr>
          <p:nvPr userDrawn="1"/>
        </p:nvSpPr>
        <p:spPr bwMode="auto">
          <a:xfrm>
            <a:off x="9314424" y="1406726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5" name="Freeform 5"/>
          <p:cNvSpPr>
            <a:spLocks/>
          </p:cNvSpPr>
          <p:nvPr userDrawn="1"/>
        </p:nvSpPr>
        <p:spPr bwMode="auto">
          <a:xfrm>
            <a:off x="9314424" y="857902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6" name="Freeform 5"/>
          <p:cNvSpPr>
            <a:spLocks/>
          </p:cNvSpPr>
          <p:nvPr userDrawn="1"/>
        </p:nvSpPr>
        <p:spPr bwMode="auto">
          <a:xfrm>
            <a:off x="9314424" y="30907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7" name="Rectangle 39"/>
          <p:cNvSpPr/>
          <p:nvPr userDrawn="1"/>
        </p:nvSpPr>
        <p:spPr>
          <a:xfrm>
            <a:off x="10016846" y="3843078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77  G 77  B 77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8" name="Freeform 5"/>
          <p:cNvSpPr>
            <a:spLocks/>
          </p:cNvSpPr>
          <p:nvPr userDrawn="1"/>
        </p:nvSpPr>
        <p:spPr bwMode="auto">
          <a:xfrm>
            <a:off x="9314424" y="3611875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4" name="TextBox 39"/>
          <p:cNvSpPr txBox="1"/>
          <p:nvPr userDrawn="1"/>
        </p:nvSpPr>
        <p:spPr>
          <a:xfrm>
            <a:off x="9314424" y="13858"/>
            <a:ext cx="1231861" cy="262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Cores </a:t>
            </a:r>
            <a:r>
              <a:rPr lang="en-US" sz="1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endParaRPr lang="en-US" sz="1600" dirty="0" smtClean="0">
              <a:solidFill>
                <a:srgbClr val="4D4D4D"/>
              </a:solidFill>
              <a:latin typeface="Simplon Oi Headline"/>
              <a:cs typeface="Simplon Oi Headline"/>
            </a:endParaRPr>
          </a:p>
        </p:txBody>
      </p:sp>
      <p:sp>
        <p:nvSpPr>
          <p:cNvPr id="105" name="TextBox 39"/>
          <p:cNvSpPr txBox="1"/>
          <p:nvPr userDrawn="1"/>
        </p:nvSpPr>
        <p:spPr>
          <a:xfrm>
            <a:off x="-6817" y="5262133"/>
            <a:ext cx="6322688" cy="262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Esquemas</a:t>
            </a:r>
            <a:r>
              <a:rPr lang="en-US" sz="1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de cores 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(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usar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apenas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2 cores dos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esquemas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abaixo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)</a:t>
            </a:r>
          </a:p>
        </p:txBody>
      </p:sp>
      <p:sp>
        <p:nvSpPr>
          <p:cNvPr id="106" name="Freeform 5"/>
          <p:cNvSpPr>
            <a:spLocks/>
          </p:cNvSpPr>
          <p:nvPr userDrawn="1"/>
        </p:nvSpPr>
        <p:spPr bwMode="auto">
          <a:xfrm>
            <a:off x="0" y="5543551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7" name="Freeform 5"/>
          <p:cNvSpPr>
            <a:spLocks/>
          </p:cNvSpPr>
          <p:nvPr userDrawn="1"/>
        </p:nvSpPr>
        <p:spPr bwMode="auto">
          <a:xfrm>
            <a:off x="-1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8" name="Freeform 5"/>
          <p:cNvSpPr>
            <a:spLocks/>
          </p:cNvSpPr>
          <p:nvPr userDrawn="1"/>
        </p:nvSpPr>
        <p:spPr bwMode="auto">
          <a:xfrm>
            <a:off x="750887" y="610504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9" name="Freeform 5"/>
          <p:cNvSpPr>
            <a:spLocks/>
          </p:cNvSpPr>
          <p:nvPr userDrawn="1"/>
        </p:nvSpPr>
        <p:spPr bwMode="auto">
          <a:xfrm>
            <a:off x="1501775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0" name="Freeform 5"/>
          <p:cNvSpPr>
            <a:spLocks/>
          </p:cNvSpPr>
          <p:nvPr userDrawn="1"/>
        </p:nvSpPr>
        <p:spPr bwMode="auto">
          <a:xfrm>
            <a:off x="2418557" y="5543551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1" name="Freeform 5"/>
          <p:cNvSpPr>
            <a:spLocks/>
          </p:cNvSpPr>
          <p:nvPr userDrawn="1"/>
        </p:nvSpPr>
        <p:spPr bwMode="auto">
          <a:xfrm>
            <a:off x="2418556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2" name="Freeform 5"/>
          <p:cNvSpPr>
            <a:spLocks/>
          </p:cNvSpPr>
          <p:nvPr userDrawn="1"/>
        </p:nvSpPr>
        <p:spPr bwMode="auto">
          <a:xfrm>
            <a:off x="3169444" y="610504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3" name="Freeform 5"/>
          <p:cNvSpPr>
            <a:spLocks/>
          </p:cNvSpPr>
          <p:nvPr userDrawn="1"/>
        </p:nvSpPr>
        <p:spPr bwMode="auto">
          <a:xfrm>
            <a:off x="3920332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4" name="Freeform 5"/>
          <p:cNvSpPr>
            <a:spLocks/>
          </p:cNvSpPr>
          <p:nvPr userDrawn="1"/>
        </p:nvSpPr>
        <p:spPr bwMode="auto">
          <a:xfrm>
            <a:off x="4814095" y="5543549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5" name="Freeform 5"/>
          <p:cNvSpPr>
            <a:spLocks/>
          </p:cNvSpPr>
          <p:nvPr userDrawn="1"/>
        </p:nvSpPr>
        <p:spPr bwMode="auto">
          <a:xfrm>
            <a:off x="4814094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6" name="Freeform 5"/>
          <p:cNvSpPr>
            <a:spLocks/>
          </p:cNvSpPr>
          <p:nvPr userDrawn="1"/>
        </p:nvSpPr>
        <p:spPr bwMode="auto">
          <a:xfrm>
            <a:off x="5564982" y="610503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7" name="Freeform 5"/>
          <p:cNvSpPr>
            <a:spLocks/>
          </p:cNvSpPr>
          <p:nvPr userDrawn="1"/>
        </p:nvSpPr>
        <p:spPr bwMode="auto">
          <a:xfrm>
            <a:off x="6315871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608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8" r:id="rId1"/>
    <p:sldLayoutId id="2147484089" r:id="rId2"/>
    <p:sldLayoutId id="2147484090" r:id="rId3"/>
    <p:sldLayoutId id="2147484091" r:id="rId4"/>
    <p:sldLayoutId id="2147484092" r:id="rId5"/>
    <p:sldLayoutId id="2147484093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lnSpc>
          <a:spcPts val="2400"/>
        </a:lnSpc>
        <a:spcBef>
          <a:spcPts val="1100"/>
        </a:spcBef>
        <a:buNone/>
        <a:defRPr sz="2200" i="1" kern="1200">
          <a:solidFill>
            <a:schemeClr val="tx1"/>
          </a:solidFill>
          <a:latin typeface="+mn-lt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lnSpc>
          <a:spcPts val="2000"/>
        </a:lnSpc>
        <a:spcBef>
          <a:spcPts val="900"/>
        </a:spcBef>
        <a:buFont typeface="Arial"/>
        <a:buNone/>
        <a:defRPr sz="1800" b="0" i="0" kern="1200" baseline="0">
          <a:solidFill>
            <a:schemeClr val="tx1"/>
          </a:solidFill>
          <a:latin typeface="Museo Sans 300"/>
          <a:ea typeface="+mn-ea"/>
          <a:cs typeface="Museo Sans 300"/>
        </a:defRPr>
      </a:lvl1pPr>
      <a:lvl2pPr marL="176213" indent="-176213" algn="l" defTabSz="457200" rtl="0" eaLnBrk="1" latinLnBrk="0" hangingPunct="1">
        <a:lnSpc>
          <a:spcPts val="2000"/>
        </a:lnSpc>
        <a:spcBef>
          <a:spcPts val="900"/>
        </a:spcBef>
        <a:buSzPct val="50000"/>
        <a:buFont typeface="Arial"/>
        <a:buChar char="•"/>
        <a:tabLst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9144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6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3716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18288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11586773" y="614032"/>
            <a:ext cx="91440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endParaRPr lang="en-US" sz="1600" i="1" dirty="0" smtClean="0">
              <a:solidFill>
                <a:prstClr val="black"/>
              </a:solidFill>
            </a:endParaRPr>
          </a:p>
        </p:txBody>
      </p:sp>
      <p:sp>
        <p:nvSpPr>
          <p:cNvPr id="40" name="TextBox 39"/>
          <p:cNvSpPr txBox="1"/>
          <p:nvPr userDrawn="1"/>
        </p:nvSpPr>
        <p:spPr>
          <a:xfrm>
            <a:off x="-3089236" y="16496"/>
            <a:ext cx="3003150" cy="20565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600"/>
              </a:lnSpc>
              <a:spcBef>
                <a:spcPts val="800"/>
              </a:spcBef>
            </a:pPr>
            <a:r>
              <a:rPr lang="en-US" sz="5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Título</a:t>
            </a: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Simplon </a:t>
            </a:r>
            <a:r>
              <a:rPr lang="en-US" sz="5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-3052358" y="2331223"/>
            <a:ext cx="2739264" cy="11022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SUBTÍTULOS</a:t>
            </a:r>
          </a:p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2" name="TextBox 41"/>
          <p:cNvSpPr txBox="1"/>
          <p:nvPr userDrawn="1"/>
        </p:nvSpPr>
        <p:spPr>
          <a:xfrm>
            <a:off x="-3052358" y="3618366"/>
            <a:ext cx="2739264" cy="296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</a:pPr>
            <a:r>
              <a:rPr lang="en-US" sz="1400" dirty="0" err="1" smtClean="0">
                <a:solidFill>
                  <a:srgbClr val="4D4D4D"/>
                </a:solidFill>
                <a:latin typeface="Simplon BP Regular"/>
                <a:cs typeface="Simplon BP Regular"/>
              </a:rPr>
              <a:t>Textos</a:t>
            </a:r>
            <a:r>
              <a:rPr lang="en-US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Simplon BP Regular 14pt</a:t>
            </a:r>
          </a:p>
        </p:txBody>
      </p:sp>
      <p:sp>
        <p:nvSpPr>
          <p:cNvPr id="74" name="Rectangle 35"/>
          <p:cNvSpPr/>
          <p:nvPr userDrawn="1"/>
        </p:nvSpPr>
        <p:spPr>
          <a:xfrm>
            <a:off x="10008318" y="309078"/>
            <a:ext cx="886632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ROXO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ROSA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LARANJA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AMARELO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VERDE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AZUL</a:t>
            </a:r>
          </a:p>
          <a:p>
            <a:endParaRPr lang="en-US" sz="1200" dirty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CINZA</a:t>
            </a:r>
            <a:endParaRPr lang="hr-HR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75" name="Rectangle 36"/>
          <p:cNvSpPr/>
          <p:nvPr userDrawn="1"/>
        </p:nvSpPr>
        <p:spPr>
          <a:xfrm>
            <a:off x="10016846" y="1085543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 G 40  B 140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6" name="Rectangle 37"/>
          <p:cNvSpPr/>
          <p:nvPr userDrawn="1"/>
        </p:nvSpPr>
        <p:spPr>
          <a:xfrm>
            <a:off x="10016846" y="538722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160  G 43  B 255 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7" name="Rectangle 38"/>
          <p:cNvSpPr/>
          <p:nvPr userDrawn="1"/>
        </p:nvSpPr>
        <p:spPr>
          <a:xfrm>
            <a:off x="10016846" y="1596923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G 109  B 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8" name="Rectangle 39"/>
          <p:cNvSpPr/>
          <p:nvPr userDrawn="1"/>
        </p:nvSpPr>
        <p:spPr>
          <a:xfrm>
            <a:off x="10016846" y="2151554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G 255  B 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9" name="Rectangle 39"/>
          <p:cNvSpPr/>
          <p:nvPr userDrawn="1"/>
        </p:nvSpPr>
        <p:spPr>
          <a:xfrm>
            <a:off x="10016846" y="2708709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G 211  B 24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0" name="Rectangle 39"/>
          <p:cNvSpPr/>
          <p:nvPr userDrawn="1"/>
        </p:nvSpPr>
        <p:spPr>
          <a:xfrm>
            <a:off x="10016846" y="3284401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G 206  B 255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1" name="Freeform 5"/>
          <p:cNvSpPr>
            <a:spLocks/>
          </p:cNvSpPr>
          <p:nvPr userDrawn="1"/>
        </p:nvSpPr>
        <p:spPr bwMode="auto">
          <a:xfrm>
            <a:off x="9314424" y="305319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2" name="Freeform 5"/>
          <p:cNvSpPr>
            <a:spLocks/>
          </p:cNvSpPr>
          <p:nvPr userDrawn="1"/>
        </p:nvSpPr>
        <p:spPr bwMode="auto">
          <a:xfrm>
            <a:off x="9314424" y="2504374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3" name="Freeform 5"/>
          <p:cNvSpPr>
            <a:spLocks/>
          </p:cNvSpPr>
          <p:nvPr userDrawn="1"/>
        </p:nvSpPr>
        <p:spPr bwMode="auto">
          <a:xfrm>
            <a:off x="9314424" y="195555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4" name="Freeform 5"/>
          <p:cNvSpPr>
            <a:spLocks/>
          </p:cNvSpPr>
          <p:nvPr userDrawn="1"/>
        </p:nvSpPr>
        <p:spPr bwMode="auto">
          <a:xfrm>
            <a:off x="9314424" y="1406726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5" name="Freeform 5"/>
          <p:cNvSpPr>
            <a:spLocks/>
          </p:cNvSpPr>
          <p:nvPr userDrawn="1"/>
        </p:nvSpPr>
        <p:spPr bwMode="auto">
          <a:xfrm>
            <a:off x="9314424" y="857902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6" name="Freeform 5"/>
          <p:cNvSpPr>
            <a:spLocks/>
          </p:cNvSpPr>
          <p:nvPr userDrawn="1"/>
        </p:nvSpPr>
        <p:spPr bwMode="auto">
          <a:xfrm>
            <a:off x="9314424" y="30907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7" name="Rectangle 39"/>
          <p:cNvSpPr/>
          <p:nvPr userDrawn="1"/>
        </p:nvSpPr>
        <p:spPr>
          <a:xfrm>
            <a:off x="10016846" y="3843078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77  G 77  B 77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8" name="Freeform 5"/>
          <p:cNvSpPr>
            <a:spLocks/>
          </p:cNvSpPr>
          <p:nvPr userDrawn="1"/>
        </p:nvSpPr>
        <p:spPr bwMode="auto">
          <a:xfrm>
            <a:off x="9314424" y="3611875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4" name="TextBox 39"/>
          <p:cNvSpPr txBox="1"/>
          <p:nvPr userDrawn="1"/>
        </p:nvSpPr>
        <p:spPr>
          <a:xfrm>
            <a:off x="9314424" y="13858"/>
            <a:ext cx="1231861" cy="262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Cores </a:t>
            </a:r>
            <a:r>
              <a:rPr lang="en-US" sz="1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endParaRPr lang="en-US" sz="1600" dirty="0" smtClean="0">
              <a:solidFill>
                <a:srgbClr val="4D4D4D"/>
              </a:solidFill>
              <a:latin typeface="Simplon Oi Headline"/>
              <a:cs typeface="Simplon Oi Headline"/>
            </a:endParaRPr>
          </a:p>
        </p:txBody>
      </p:sp>
      <p:sp>
        <p:nvSpPr>
          <p:cNvPr id="105" name="TextBox 39"/>
          <p:cNvSpPr txBox="1"/>
          <p:nvPr userDrawn="1"/>
        </p:nvSpPr>
        <p:spPr>
          <a:xfrm>
            <a:off x="-6817" y="5262133"/>
            <a:ext cx="6322688" cy="262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Esquemas</a:t>
            </a:r>
            <a:r>
              <a:rPr lang="en-US" sz="1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de cores 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(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usar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apenas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2 cores dos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esquemas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abaixo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)</a:t>
            </a:r>
          </a:p>
        </p:txBody>
      </p:sp>
      <p:sp>
        <p:nvSpPr>
          <p:cNvPr id="106" name="Freeform 5"/>
          <p:cNvSpPr>
            <a:spLocks/>
          </p:cNvSpPr>
          <p:nvPr userDrawn="1"/>
        </p:nvSpPr>
        <p:spPr bwMode="auto">
          <a:xfrm>
            <a:off x="0" y="5543551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7" name="Freeform 5"/>
          <p:cNvSpPr>
            <a:spLocks/>
          </p:cNvSpPr>
          <p:nvPr userDrawn="1"/>
        </p:nvSpPr>
        <p:spPr bwMode="auto">
          <a:xfrm>
            <a:off x="-1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8" name="Freeform 5"/>
          <p:cNvSpPr>
            <a:spLocks/>
          </p:cNvSpPr>
          <p:nvPr userDrawn="1"/>
        </p:nvSpPr>
        <p:spPr bwMode="auto">
          <a:xfrm>
            <a:off x="750887" y="610504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9" name="Freeform 5"/>
          <p:cNvSpPr>
            <a:spLocks/>
          </p:cNvSpPr>
          <p:nvPr userDrawn="1"/>
        </p:nvSpPr>
        <p:spPr bwMode="auto">
          <a:xfrm>
            <a:off x="1501775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0" name="Freeform 5"/>
          <p:cNvSpPr>
            <a:spLocks/>
          </p:cNvSpPr>
          <p:nvPr userDrawn="1"/>
        </p:nvSpPr>
        <p:spPr bwMode="auto">
          <a:xfrm>
            <a:off x="2418557" y="5543551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1" name="Freeform 5"/>
          <p:cNvSpPr>
            <a:spLocks/>
          </p:cNvSpPr>
          <p:nvPr userDrawn="1"/>
        </p:nvSpPr>
        <p:spPr bwMode="auto">
          <a:xfrm>
            <a:off x="2418556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2" name="Freeform 5"/>
          <p:cNvSpPr>
            <a:spLocks/>
          </p:cNvSpPr>
          <p:nvPr userDrawn="1"/>
        </p:nvSpPr>
        <p:spPr bwMode="auto">
          <a:xfrm>
            <a:off x="3169444" y="610504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3" name="Freeform 5"/>
          <p:cNvSpPr>
            <a:spLocks/>
          </p:cNvSpPr>
          <p:nvPr userDrawn="1"/>
        </p:nvSpPr>
        <p:spPr bwMode="auto">
          <a:xfrm>
            <a:off x="3920332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4" name="Freeform 5"/>
          <p:cNvSpPr>
            <a:spLocks/>
          </p:cNvSpPr>
          <p:nvPr userDrawn="1"/>
        </p:nvSpPr>
        <p:spPr bwMode="auto">
          <a:xfrm>
            <a:off x="4814095" y="5543549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5" name="Freeform 5"/>
          <p:cNvSpPr>
            <a:spLocks/>
          </p:cNvSpPr>
          <p:nvPr userDrawn="1"/>
        </p:nvSpPr>
        <p:spPr bwMode="auto">
          <a:xfrm>
            <a:off x="4814094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6" name="Freeform 5"/>
          <p:cNvSpPr>
            <a:spLocks/>
          </p:cNvSpPr>
          <p:nvPr userDrawn="1"/>
        </p:nvSpPr>
        <p:spPr bwMode="auto">
          <a:xfrm>
            <a:off x="5564982" y="610503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7" name="Freeform 5"/>
          <p:cNvSpPr>
            <a:spLocks/>
          </p:cNvSpPr>
          <p:nvPr userDrawn="1"/>
        </p:nvSpPr>
        <p:spPr bwMode="auto">
          <a:xfrm>
            <a:off x="6315871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569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  <p:sldLayoutId id="2147484105" r:id="rId9"/>
    <p:sldLayoutId id="2147484106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ts val="2400"/>
        </a:lnSpc>
        <a:spcBef>
          <a:spcPts val="1100"/>
        </a:spcBef>
        <a:buNone/>
        <a:defRPr sz="2200" i="1" kern="1200">
          <a:solidFill>
            <a:schemeClr val="tx1"/>
          </a:solidFill>
          <a:latin typeface="+mn-lt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lnSpc>
          <a:spcPts val="2000"/>
        </a:lnSpc>
        <a:spcBef>
          <a:spcPts val="900"/>
        </a:spcBef>
        <a:buFont typeface="Arial"/>
        <a:buNone/>
        <a:defRPr sz="1800" b="0" i="0" kern="1200" baseline="0">
          <a:solidFill>
            <a:schemeClr val="tx1"/>
          </a:solidFill>
          <a:latin typeface="Museo Sans 300"/>
          <a:ea typeface="+mn-ea"/>
          <a:cs typeface="Museo Sans 300"/>
        </a:defRPr>
      </a:lvl1pPr>
      <a:lvl2pPr marL="176213" indent="-176213" algn="l" defTabSz="457200" rtl="0" eaLnBrk="1" latinLnBrk="0" hangingPunct="1">
        <a:lnSpc>
          <a:spcPts val="2000"/>
        </a:lnSpc>
        <a:spcBef>
          <a:spcPts val="900"/>
        </a:spcBef>
        <a:buSzPct val="50000"/>
        <a:buFont typeface="Arial"/>
        <a:buChar char="•"/>
        <a:tabLst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9144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6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3716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18288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8"/>
            <a:ext cx="5615855" cy="7842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-215658" y="0"/>
            <a:ext cx="179146" cy="1363279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215658" y="1419622"/>
            <a:ext cx="179146" cy="1800201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215658" y="3219823"/>
            <a:ext cx="179146" cy="163404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14pt</a:t>
            </a:r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>
            <a:off x="9140713" y="305319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206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255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9140713" y="2504374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211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24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8" name="Freeform 5"/>
          <p:cNvSpPr>
            <a:spLocks/>
          </p:cNvSpPr>
          <p:nvPr/>
        </p:nvSpPr>
        <p:spPr bwMode="auto">
          <a:xfrm>
            <a:off x="9140713" y="1955550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9140713" y="1406726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109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auto">
          <a:xfrm>
            <a:off x="9140713" y="857902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40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140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30" name="Freeform 5"/>
          <p:cNvSpPr>
            <a:spLocks/>
          </p:cNvSpPr>
          <p:nvPr/>
        </p:nvSpPr>
        <p:spPr bwMode="auto">
          <a:xfrm>
            <a:off x="9140713" y="30907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160  </a:t>
            </a:r>
          </a:p>
          <a:p>
            <a:pPr>
              <a:defRPr/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43  </a:t>
            </a:r>
          </a:p>
          <a:p>
            <a:pPr>
              <a:defRPr/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255 </a:t>
            </a:r>
            <a:endParaRPr lang="en-US" sz="8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31" name="Freeform 5"/>
          <p:cNvSpPr>
            <a:spLocks/>
          </p:cNvSpPr>
          <p:nvPr/>
        </p:nvSpPr>
        <p:spPr bwMode="auto">
          <a:xfrm>
            <a:off x="9140713" y="3611875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77  </a:t>
            </a:r>
          </a:p>
          <a:p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77</a:t>
            </a:r>
            <a:endParaRPr lang="en-US" sz="8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32" name="TextBox 39"/>
          <p:cNvSpPr txBox="1"/>
          <p:nvPr/>
        </p:nvSpPr>
        <p:spPr>
          <a:xfrm>
            <a:off x="7058370" y="5189701"/>
            <a:ext cx="2050133" cy="3343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  <a:endParaRPr lang="en-US" sz="1600" dirty="0" smtClean="0">
              <a:solidFill>
                <a:srgbClr val="4D4D4D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33" name="Freeform 5"/>
          <p:cNvSpPr>
            <a:spLocks/>
          </p:cNvSpPr>
          <p:nvPr/>
        </p:nvSpPr>
        <p:spPr bwMode="auto">
          <a:xfrm>
            <a:off x="-8387" y="5164041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4" name="Freeform 5"/>
          <p:cNvSpPr>
            <a:spLocks/>
          </p:cNvSpPr>
          <p:nvPr/>
        </p:nvSpPr>
        <p:spPr bwMode="auto">
          <a:xfrm>
            <a:off x="-8388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5" name="Freeform 5"/>
          <p:cNvSpPr>
            <a:spLocks/>
          </p:cNvSpPr>
          <p:nvPr/>
        </p:nvSpPr>
        <p:spPr bwMode="auto">
          <a:xfrm>
            <a:off x="742500" y="5365489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6" name="Freeform 5"/>
          <p:cNvSpPr>
            <a:spLocks/>
          </p:cNvSpPr>
          <p:nvPr/>
        </p:nvSpPr>
        <p:spPr bwMode="auto">
          <a:xfrm>
            <a:off x="1493388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7" name="Freeform 5"/>
          <p:cNvSpPr>
            <a:spLocks/>
          </p:cNvSpPr>
          <p:nvPr/>
        </p:nvSpPr>
        <p:spPr bwMode="auto">
          <a:xfrm>
            <a:off x="2410170" y="5164041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8" name="Freeform 5"/>
          <p:cNvSpPr>
            <a:spLocks/>
          </p:cNvSpPr>
          <p:nvPr/>
        </p:nvSpPr>
        <p:spPr bwMode="auto">
          <a:xfrm>
            <a:off x="2410169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9" name="Freeform 5"/>
          <p:cNvSpPr>
            <a:spLocks/>
          </p:cNvSpPr>
          <p:nvPr/>
        </p:nvSpPr>
        <p:spPr bwMode="auto">
          <a:xfrm>
            <a:off x="3161057" y="5365489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0" name="Freeform 5"/>
          <p:cNvSpPr>
            <a:spLocks/>
          </p:cNvSpPr>
          <p:nvPr/>
        </p:nvSpPr>
        <p:spPr bwMode="auto">
          <a:xfrm>
            <a:off x="3911945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1" name="Freeform 5"/>
          <p:cNvSpPr>
            <a:spLocks/>
          </p:cNvSpPr>
          <p:nvPr/>
        </p:nvSpPr>
        <p:spPr bwMode="auto">
          <a:xfrm>
            <a:off x="4805708" y="5164039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2" name="Freeform 5"/>
          <p:cNvSpPr>
            <a:spLocks/>
          </p:cNvSpPr>
          <p:nvPr/>
        </p:nvSpPr>
        <p:spPr bwMode="auto">
          <a:xfrm>
            <a:off x="4805707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3" name="Freeform 5"/>
          <p:cNvSpPr>
            <a:spLocks/>
          </p:cNvSpPr>
          <p:nvPr/>
        </p:nvSpPr>
        <p:spPr bwMode="auto">
          <a:xfrm>
            <a:off x="5556595" y="5365487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4" name="Freeform 5"/>
          <p:cNvSpPr>
            <a:spLocks/>
          </p:cNvSpPr>
          <p:nvPr/>
        </p:nvSpPr>
        <p:spPr bwMode="auto">
          <a:xfrm>
            <a:off x="6307484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05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0" r:id="rId1"/>
    <p:sldLayoutId id="2147484111" r:id="rId2"/>
    <p:sldLayoutId id="2147484112" r:id="rId3"/>
    <p:sldLayoutId id="2147484113" r:id="rId4"/>
    <p:sldLayoutId id="2147484114" r:id="rId5"/>
    <p:sldLayoutId id="2147484115" r:id="rId6"/>
    <p:sldLayoutId id="2147484116" r:id="rId7"/>
    <p:sldLayoutId id="2147484117" r:id="rId8"/>
  </p:sldLayoutIdLst>
  <p:hf hdr="0" dt="0"/>
  <p:txStyles>
    <p:titleStyle>
      <a:lvl1pPr algn="l" defTabSz="457200" rtl="0" eaLnBrk="1" latinLnBrk="0" hangingPunct="1">
        <a:lnSpc>
          <a:spcPts val="4200"/>
        </a:lnSpc>
        <a:spcBef>
          <a:spcPct val="0"/>
        </a:spcBef>
        <a:spcAft>
          <a:spcPts val="0"/>
        </a:spcAft>
        <a:buNone/>
        <a:defRPr lang="pt-BR" sz="4200" b="0" i="0" kern="1200" noProof="0">
          <a:solidFill>
            <a:srgbClr val="A037FF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67">
          <p15:clr>
            <a:srgbClr val="F26B43"/>
          </p15:clr>
        </p15:guide>
      </p15:sldGuideLst>
    </p:ext>
  </p:ext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/>
          <p:cNvGraphicFramePr>
            <a:graphicFrameLocks noChangeAspect="1"/>
          </p:cNvGraphicFramePr>
          <p:nvPr userDrawn="1">
            <p:custDataLst>
              <p:tags r:id="rId6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528" name="Slide do think-cell" r:id="rId7" imgW="270" imgH="270" progId="TCLayout.ActiveDocument.1">
                  <p:embed/>
                </p:oleObj>
              </mc:Choice>
              <mc:Fallback>
                <p:oleObj name="Slide do think-cell" r:id="rId7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text styles</a:t>
            </a:r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Second level</a:t>
            </a:r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Third level</a:t>
            </a:r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Fourth level</a:t>
            </a:r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Fifth level</a:t>
            </a:r>
            <a:endParaRPr lang="pt-BR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8"/>
            <a:ext cx="8207375" cy="7842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-215658" y="0"/>
            <a:ext cx="179146" cy="1363279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215658" y="1419622"/>
            <a:ext cx="179146" cy="1800201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215658" y="3219823"/>
            <a:ext cx="179146" cy="163404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14pt</a:t>
            </a:r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>
            <a:off x="9140713" y="305319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206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255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9140713" y="2504374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211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24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8" name="Freeform 5"/>
          <p:cNvSpPr>
            <a:spLocks/>
          </p:cNvSpPr>
          <p:nvPr/>
        </p:nvSpPr>
        <p:spPr bwMode="auto">
          <a:xfrm>
            <a:off x="9140713" y="1955550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9140713" y="1406726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109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auto">
          <a:xfrm>
            <a:off x="9140713" y="857902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40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140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30" name="Freeform 5"/>
          <p:cNvSpPr>
            <a:spLocks/>
          </p:cNvSpPr>
          <p:nvPr/>
        </p:nvSpPr>
        <p:spPr bwMode="auto">
          <a:xfrm>
            <a:off x="9140713" y="30907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160  </a:t>
            </a:r>
          </a:p>
          <a:p>
            <a:pPr>
              <a:defRPr/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43  </a:t>
            </a:r>
          </a:p>
          <a:p>
            <a:pPr>
              <a:defRPr/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255 </a:t>
            </a:r>
            <a:endParaRPr lang="en-US" sz="8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31" name="Freeform 5"/>
          <p:cNvSpPr>
            <a:spLocks/>
          </p:cNvSpPr>
          <p:nvPr/>
        </p:nvSpPr>
        <p:spPr bwMode="auto">
          <a:xfrm>
            <a:off x="9140713" y="3611875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77  </a:t>
            </a:r>
          </a:p>
          <a:p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77</a:t>
            </a:r>
            <a:endParaRPr lang="en-US" sz="8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32" name="TextBox 39"/>
          <p:cNvSpPr txBox="1"/>
          <p:nvPr/>
        </p:nvSpPr>
        <p:spPr>
          <a:xfrm>
            <a:off x="7058370" y="5189701"/>
            <a:ext cx="2050133" cy="3343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  <a:endParaRPr lang="en-US" sz="1600" dirty="0" smtClean="0">
              <a:solidFill>
                <a:srgbClr val="4D4D4D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33" name="Freeform 5"/>
          <p:cNvSpPr>
            <a:spLocks/>
          </p:cNvSpPr>
          <p:nvPr/>
        </p:nvSpPr>
        <p:spPr bwMode="auto">
          <a:xfrm>
            <a:off x="-8387" y="5164041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4" name="Freeform 5"/>
          <p:cNvSpPr>
            <a:spLocks/>
          </p:cNvSpPr>
          <p:nvPr/>
        </p:nvSpPr>
        <p:spPr bwMode="auto">
          <a:xfrm>
            <a:off x="-8388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5" name="Freeform 5"/>
          <p:cNvSpPr>
            <a:spLocks/>
          </p:cNvSpPr>
          <p:nvPr/>
        </p:nvSpPr>
        <p:spPr bwMode="auto">
          <a:xfrm>
            <a:off x="742500" y="5365489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6" name="Freeform 5"/>
          <p:cNvSpPr>
            <a:spLocks/>
          </p:cNvSpPr>
          <p:nvPr/>
        </p:nvSpPr>
        <p:spPr bwMode="auto">
          <a:xfrm>
            <a:off x="1493388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7" name="Freeform 5"/>
          <p:cNvSpPr>
            <a:spLocks/>
          </p:cNvSpPr>
          <p:nvPr/>
        </p:nvSpPr>
        <p:spPr bwMode="auto">
          <a:xfrm>
            <a:off x="2410170" y="5164041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8" name="Freeform 5"/>
          <p:cNvSpPr>
            <a:spLocks/>
          </p:cNvSpPr>
          <p:nvPr/>
        </p:nvSpPr>
        <p:spPr bwMode="auto">
          <a:xfrm>
            <a:off x="2410169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9" name="Freeform 5"/>
          <p:cNvSpPr>
            <a:spLocks/>
          </p:cNvSpPr>
          <p:nvPr/>
        </p:nvSpPr>
        <p:spPr bwMode="auto">
          <a:xfrm>
            <a:off x="3161057" y="5365489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0" name="Freeform 5"/>
          <p:cNvSpPr>
            <a:spLocks/>
          </p:cNvSpPr>
          <p:nvPr/>
        </p:nvSpPr>
        <p:spPr bwMode="auto">
          <a:xfrm>
            <a:off x="3911945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1" name="Freeform 5"/>
          <p:cNvSpPr>
            <a:spLocks/>
          </p:cNvSpPr>
          <p:nvPr/>
        </p:nvSpPr>
        <p:spPr bwMode="auto">
          <a:xfrm>
            <a:off x="4805708" y="5164039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2" name="Freeform 5"/>
          <p:cNvSpPr>
            <a:spLocks/>
          </p:cNvSpPr>
          <p:nvPr/>
        </p:nvSpPr>
        <p:spPr bwMode="auto">
          <a:xfrm>
            <a:off x="4805707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3" name="Freeform 5"/>
          <p:cNvSpPr>
            <a:spLocks/>
          </p:cNvSpPr>
          <p:nvPr/>
        </p:nvSpPr>
        <p:spPr bwMode="auto">
          <a:xfrm>
            <a:off x="5556595" y="5365487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4" name="Freeform 5"/>
          <p:cNvSpPr>
            <a:spLocks/>
          </p:cNvSpPr>
          <p:nvPr/>
        </p:nvSpPr>
        <p:spPr bwMode="auto">
          <a:xfrm>
            <a:off x="6307484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4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489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  <p:sldLayoutId id="2147484120" r:id="rId2"/>
    <p:sldLayoutId id="2147484121" r:id="rId3"/>
  </p:sldLayoutIdLst>
  <p:hf hdr="0" dt="0"/>
  <p:txStyles>
    <p:titleStyle>
      <a:lvl1pPr algn="l" defTabSz="457200" rtl="0" eaLnBrk="1" latinLnBrk="0" hangingPunct="1">
        <a:lnSpc>
          <a:spcPts val="4200"/>
        </a:lnSpc>
        <a:spcBef>
          <a:spcPct val="0"/>
        </a:spcBef>
        <a:spcAft>
          <a:spcPts val="0"/>
        </a:spcAft>
        <a:buNone/>
        <a:defRPr lang="pt-BR" sz="4200" b="0" i="0" kern="1200" noProof="0">
          <a:solidFill>
            <a:schemeClr val="accent1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67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1992221278"/>
              </p:ext>
            </p:extLst>
          </p:nvPr>
        </p:nvGraphicFramePr>
        <p:xfrm>
          <a:off x="1" y="15"/>
          <a:ext cx="161984" cy="121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346" name="Slide do think-cell" r:id="rId9" imgW="270" imgH="270" progId="TCLayout.ActiveDocument.1">
                  <p:embed/>
                </p:oleObj>
              </mc:Choice>
              <mc:Fallback>
                <p:oleObj name="Slide do think-cell" r:id="rId9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" y="15"/>
                        <a:ext cx="161984" cy="1214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4" name="Working Draft" hidden="1"/>
          <p:cNvSpPr txBox="1">
            <a:spLocks noChangeArrowheads="1"/>
          </p:cNvSpPr>
          <p:nvPr/>
        </p:nvSpPr>
        <p:spPr bwMode="auto">
          <a:xfrm rot="5400000">
            <a:off x="7957092" y="1474236"/>
            <a:ext cx="223138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smtClean="0">
                <a:solidFill>
                  <a:srgbClr val="000000"/>
                </a:solidFill>
                <a:latin typeface="Arial"/>
              </a:rPr>
              <a:t>Last Modified 12/06/2015 13:09 E. South America Standard Time</a:t>
            </a:r>
            <a:endParaRPr lang="pt-PT" smtClean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auto">
          <a:xfrm rot="5400000">
            <a:off x="8260699" y="3137775"/>
            <a:ext cx="1625445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smtClean="0">
                <a:solidFill>
                  <a:srgbClr val="000000"/>
                </a:solidFill>
                <a:latin typeface="Arial"/>
              </a:rPr>
              <a:t>Printed 15-04-2015 17:43 Bahia Standard Time</a:t>
            </a:r>
            <a:endParaRPr lang="pt-PT" smtClean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6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82160" y="1493049"/>
            <a:ext cx="438976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pt-PT" noProof="0" smtClean="0"/>
              <a:t>Text</a:t>
            </a:r>
            <a:endParaRPr lang="pt-PT" noProof="0" dirty="0"/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auto">
          <a:xfrm>
            <a:off x="121490" y="176168"/>
            <a:ext cx="8275764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pt-PT" noProof="0" smtClean="0"/>
              <a:t>Click to edit Master title style</a:t>
            </a:r>
          </a:p>
        </p:txBody>
      </p:sp>
      <p:sp>
        <p:nvSpPr>
          <p:cNvPr id="10" name="McK 1. On-page tracker" hidden="1"/>
          <p:cNvSpPr>
            <a:spLocks noChangeArrowheads="1"/>
          </p:cNvSpPr>
          <p:nvPr/>
        </p:nvSpPr>
        <p:spPr bwMode="auto">
          <a:xfrm>
            <a:off x="121478" y="20652"/>
            <a:ext cx="85921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pt-PT" sz="1400" err="1" smtClean="0">
                <a:solidFill>
                  <a:srgbClr val="808080"/>
                </a:solidFill>
              </a:rPr>
              <a:t>TRACKER</a:t>
            </a:r>
            <a:endParaRPr lang="pt-PT" sz="1400">
              <a:solidFill>
                <a:srgbClr val="808080"/>
              </a:solidFill>
            </a:endParaRPr>
          </a:p>
        </p:txBody>
      </p:sp>
      <p:sp>
        <p:nvSpPr>
          <p:cNvPr id="11" name="McK 3. Unit of measure" hidden="1"/>
          <p:cNvSpPr txBox="1">
            <a:spLocks noChangeArrowheads="1"/>
          </p:cNvSpPr>
          <p:nvPr/>
        </p:nvSpPr>
        <p:spPr bwMode="auto">
          <a:xfrm>
            <a:off x="122126" y="407064"/>
            <a:ext cx="879411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PT" sz="1600" smtClean="0">
                <a:solidFill>
                  <a:srgbClr val="808080"/>
                </a:solidFill>
                <a:latin typeface="Arial"/>
              </a:rPr>
              <a:t>Unit of measure</a:t>
            </a:r>
          </a:p>
        </p:txBody>
      </p:sp>
      <p:grpSp>
        <p:nvGrpSpPr>
          <p:cNvPr id="12" name="McK Slide Elements" hidden="1"/>
          <p:cNvGrpSpPr>
            <a:grpSpLocks/>
          </p:cNvGrpSpPr>
          <p:nvPr/>
        </p:nvGrpSpPr>
        <p:grpSpPr bwMode="auto">
          <a:xfrm>
            <a:off x="121489" y="4729549"/>
            <a:ext cx="8722840" cy="308561"/>
            <a:chOff x="75" y="3879"/>
            <a:chExt cx="5385" cy="254"/>
          </a:xfrm>
        </p:grpSpPr>
        <p:sp>
          <p:nvSpPr>
            <p:cNvPr id="13" name="McK 4. Footnote"/>
            <p:cNvSpPr txBox="1">
              <a:spLocks noChangeArrowheads="1"/>
            </p:cNvSpPr>
            <p:nvPr/>
          </p:nvSpPr>
          <p:spPr bwMode="auto">
            <a:xfrm>
              <a:off x="75" y="3879"/>
              <a:ext cx="5385" cy="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PT" sz="1000" smtClean="0">
                  <a:solidFill>
                    <a:srgbClr val="000000"/>
                  </a:solidFill>
                  <a:latin typeface="Arial"/>
                </a:rPr>
                <a:t>1 Footnote</a:t>
              </a:r>
            </a:p>
          </p:txBody>
        </p:sp>
        <p:sp>
          <p:nvSpPr>
            <p:cNvPr id="14" name="McK 5. Source"/>
            <p:cNvSpPr>
              <a:spLocks noChangeArrowheads="1"/>
            </p:cNvSpPr>
            <p:nvPr/>
          </p:nvSpPr>
          <p:spPr bwMode="auto">
            <a:xfrm>
              <a:off x="75" y="4006"/>
              <a:ext cx="4323" cy="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t" anchorCtr="0">
              <a:spAutoFit/>
            </a:bodyPr>
            <a:lstStyle/>
            <a:p>
              <a:pPr marL="495233" indent="-495233" defTabSz="883885" fontAlgn="base">
                <a:spcBef>
                  <a:spcPct val="0"/>
                </a:spcBef>
                <a:spcAft>
                  <a:spcPct val="0"/>
                </a:spcAft>
                <a:tabLst>
                  <a:tab pos="266419" algn="l"/>
                </a:tabLst>
              </a:pPr>
              <a:r>
                <a:rPr lang="pt-PT" sz="1000" smtClean="0">
                  <a:solidFill>
                    <a:srgbClr val="000000"/>
                  </a:solidFill>
                </a:rPr>
                <a:t>FONTE: Fonte</a:t>
              </a:r>
            </a:p>
          </p:txBody>
        </p:sp>
      </p:grpSp>
      <p:grpSp>
        <p:nvGrpSpPr>
          <p:cNvPr id="15" name="ACET" hidden="1"/>
          <p:cNvGrpSpPr>
            <a:grpSpLocks/>
          </p:cNvGrpSpPr>
          <p:nvPr/>
        </p:nvGrpSpPr>
        <p:grpSpPr bwMode="auto">
          <a:xfrm>
            <a:off x="1482166" y="740307"/>
            <a:ext cx="4350892" cy="511433"/>
            <a:chOff x="915" y="609"/>
            <a:chExt cx="2686" cy="421"/>
          </a:xfrm>
        </p:grpSpPr>
        <p:cxnSp>
          <p:nvCxnSpPr>
            <p:cNvPr id="16" name="AutoShape 249"/>
            <p:cNvCxnSpPr>
              <a:cxnSpLocks noChangeShapeType="1"/>
              <a:stCxn id="17" idx="4"/>
              <a:endCxn id="17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AutoShape 250"/>
            <p:cNvSpPr>
              <a:spLocks noChangeArrowheads="1"/>
            </p:cNvSpPr>
            <p:nvPr/>
          </p:nvSpPr>
          <p:spPr bwMode="auto">
            <a:xfrm>
              <a:off x="915" y="609"/>
              <a:ext cx="2686" cy="421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PT" sz="1600" b="1" smtClean="0">
                  <a:solidFill>
                    <a:srgbClr val="00474C"/>
                  </a:solidFill>
                </a:rPr>
                <a:t>Title</a:t>
              </a: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PT" sz="1600" smtClean="0">
                  <a:solidFill>
                    <a:srgbClr val="808080"/>
                  </a:solidFill>
                </a:rPr>
                <a:t>Unit of measure</a:t>
              </a:r>
              <a:endParaRPr lang="pt-PT" sz="1600">
                <a:solidFill>
                  <a:srgbClr val="808080"/>
                </a:solidFill>
              </a:endParaRPr>
            </a:p>
          </p:txBody>
        </p:sp>
      </p:grpSp>
      <p:sp>
        <p:nvSpPr>
          <p:cNvPr id="21" name="SlideLogoSeparator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590626" y="4901190"/>
            <a:ext cx="40892" cy="139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noAutofit/>
          </a:bodyPr>
          <a:lstStyle/>
          <a:p>
            <a:pPr algn="r" defTabSz="883885" fontAlgn="base">
              <a:spcBef>
                <a:spcPct val="0"/>
              </a:spcBef>
              <a:spcAft>
                <a:spcPct val="0"/>
              </a:spcAft>
            </a:pPr>
            <a:r>
              <a:rPr lang="pt-PT" sz="1200" smtClean="0">
                <a:solidFill>
                  <a:srgbClr val="000000"/>
                </a:solidFill>
              </a:rPr>
              <a:t>|</a:t>
            </a:r>
            <a:endParaRPr lang="pt-PT" sz="1200">
              <a:solidFill>
                <a:srgbClr val="000000"/>
              </a:solidFill>
            </a:endParaRPr>
          </a:p>
        </p:txBody>
      </p:sp>
      <p:sp>
        <p:nvSpPr>
          <p:cNvPr id="23" name="SlideLogoText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874508" y="4906207"/>
            <a:ext cx="1628651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883885" fontAlgn="base">
              <a:spcBef>
                <a:spcPct val="0"/>
              </a:spcBef>
              <a:spcAft>
                <a:spcPct val="0"/>
              </a:spcAft>
            </a:pPr>
            <a:r>
              <a:rPr lang="pt-PT" sz="1000" smtClean="0">
                <a:solidFill>
                  <a:srgbClr val="000000"/>
                </a:solidFill>
              </a:rPr>
              <a:t>MATERIAL CONFIDENCIAL</a:t>
            </a:r>
            <a:endParaRPr lang="pt-PT" sz="1000">
              <a:solidFill>
                <a:srgbClr val="000000"/>
              </a:solidFill>
            </a:endParaRPr>
          </a:p>
        </p:txBody>
      </p:sp>
      <p:pic>
        <p:nvPicPr>
          <p:cNvPr id="20" name="Picture 9" descr="PPT Aqua_Bases-02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2" t="27638" r="50000" b="27725"/>
          <a:stretch>
            <a:fillRect/>
          </a:stretch>
        </p:blipFill>
        <p:spPr bwMode="auto">
          <a:xfrm>
            <a:off x="8543040" y="128665"/>
            <a:ext cx="479472" cy="35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90626" y="4729549"/>
            <a:ext cx="342165" cy="311907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>
              <a:defRPr lang="en-US" sz="1000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42C328C1-A84F-4A39-A664-DBA00541A8C6}" type="slidenum">
              <a:rPr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695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883885" rtl="0" eaLnBrk="1" fontAlgn="base" hangingPunct="1">
        <a:spcBef>
          <a:spcPct val="0"/>
        </a:spcBef>
        <a:spcAft>
          <a:spcPct val="0"/>
        </a:spcAft>
        <a:tabLst>
          <a:tab pos="266419" algn="l"/>
        </a:tabLst>
        <a:defRPr sz="1900" b="1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883885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2pPr>
      <a:lvl3pPr algn="l" defTabSz="883885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3pPr>
      <a:lvl4pPr algn="l" defTabSz="883885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4pPr>
      <a:lvl5pPr algn="l" defTabSz="883885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5pPr>
      <a:lvl6pPr marL="451340" algn="l" defTabSz="883885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6pPr>
      <a:lvl7pPr marL="902687" algn="l" defTabSz="883885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7pPr>
      <a:lvl8pPr marL="1354039" algn="l" defTabSz="883885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8pPr>
      <a:lvl9pPr marL="1805381" algn="l" defTabSz="883885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9pPr>
    </p:titleStyle>
    <p:bodyStyle>
      <a:lvl1pPr marL="0" indent="0" algn="l" defTabSz="883885" rtl="0" eaLnBrk="1" fontAlgn="base" hangingPunct="1">
        <a:spcBef>
          <a:spcPct val="0"/>
        </a:spcBef>
        <a:spcAft>
          <a:spcPct val="0"/>
        </a:spcAft>
        <a:buClr>
          <a:schemeClr val="tx2"/>
        </a:buClr>
        <a:defRPr sz="1600" baseline="0">
          <a:solidFill>
            <a:schemeClr val="tx1"/>
          </a:solidFill>
          <a:latin typeface="+mn-lt"/>
          <a:ea typeface="+mn-ea"/>
          <a:cs typeface="+mn-cs"/>
        </a:defRPr>
      </a:lvl1pPr>
      <a:lvl2pPr marL="191199" indent="-189635" algn="l" defTabSz="88388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sz="1600" baseline="0">
          <a:solidFill>
            <a:schemeClr val="tx1"/>
          </a:solidFill>
          <a:latin typeface="+mn-lt"/>
        </a:defRPr>
      </a:lvl2pPr>
      <a:lvl3pPr marL="451340" indent="-258584" algn="l" defTabSz="88388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00" baseline="0">
          <a:solidFill>
            <a:schemeClr val="tx1"/>
          </a:solidFill>
          <a:latin typeface="+mn-lt"/>
        </a:defRPr>
      </a:lvl3pPr>
      <a:lvl4pPr marL="606501" indent="-153585" algn="l" defTabSz="88388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sz="1600" baseline="0">
          <a:solidFill>
            <a:schemeClr val="tx1"/>
          </a:solidFill>
          <a:latin typeface="+mn-lt"/>
        </a:defRPr>
      </a:lvl4pPr>
      <a:lvl5pPr marL="740211" indent="-128508" algn="l" defTabSz="88388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 baseline="0">
          <a:solidFill>
            <a:schemeClr val="tx1"/>
          </a:solidFill>
          <a:latin typeface="+mn-lt"/>
        </a:defRPr>
      </a:lvl5pPr>
      <a:lvl6pPr marL="740211" indent="-128508" algn="l" defTabSz="88388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 baseline="0">
          <a:solidFill>
            <a:schemeClr val="tx1"/>
          </a:solidFill>
          <a:latin typeface="+mn-lt"/>
        </a:defRPr>
      </a:lvl6pPr>
      <a:lvl7pPr marL="740211" indent="-128508" algn="l" defTabSz="88388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 baseline="0">
          <a:solidFill>
            <a:schemeClr val="tx1"/>
          </a:solidFill>
          <a:latin typeface="+mn-lt"/>
        </a:defRPr>
      </a:lvl7pPr>
      <a:lvl8pPr marL="740211" indent="-128508" algn="l" defTabSz="88388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 baseline="0">
          <a:solidFill>
            <a:schemeClr val="tx1"/>
          </a:solidFill>
          <a:latin typeface="+mn-lt"/>
        </a:defRPr>
      </a:lvl8pPr>
      <a:lvl9pPr marL="740211" indent="-128508" algn="l" defTabSz="88388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 baseline="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026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1340" algn="l" defTabSz="9026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2687" algn="l" defTabSz="9026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54039" algn="l" defTabSz="9026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05381" algn="l" defTabSz="9026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56724" algn="l" defTabSz="9026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08074" algn="l" defTabSz="9026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59418" algn="l" defTabSz="9026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10767" algn="l" defTabSz="90268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11586773" y="614032"/>
            <a:ext cx="91440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endParaRPr lang="en-US" sz="1600" i="1" dirty="0" smtClean="0">
              <a:solidFill>
                <a:prstClr val="black"/>
              </a:solidFill>
            </a:endParaRPr>
          </a:p>
        </p:txBody>
      </p:sp>
      <p:sp>
        <p:nvSpPr>
          <p:cNvPr id="40" name="TextBox 39"/>
          <p:cNvSpPr txBox="1"/>
          <p:nvPr userDrawn="1"/>
        </p:nvSpPr>
        <p:spPr>
          <a:xfrm>
            <a:off x="-3089236" y="16496"/>
            <a:ext cx="3003150" cy="20565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600"/>
              </a:lnSpc>
              <a:spcBef>
                <a:spcPts val="800"/>
              </a:spcBef>
            </a:pPr>
            <a:r>
              <a:rPr lang="en-US" sz="5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Título</a:t>
            </a: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Simplon </a:t>
            </a:r>
            <a:r>
              <a:rPr lang="en-US" sz="5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-3052358" y="2331223"/>
            <a:ext cx="2739264" cy="11022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SUBTÍTULOS</a:t>
            </a:r>
          </a:p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2" name="TextBox 41"/>
          <p:cNvSpPr txBox="1"/>
          <p:nvPr userDrawn="1"/>
        </p:nvSpPr>
        <p:spPr>
          <a:xfrm>
            <a:off x="-3052358" y="3618366"/>
            <a:ext cx="2739264" cy="296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</a:pPr>
            <a:r>
              <a:rPr lang="en-US" sz="1400" dirty="0" err="1" smtClean="0">
                <a:solidFill>
                  <a:srgbClr val="4D4D4D"/>
                </a:solidFill>
                <a:latin typeface="Simplon BP Regular"/>
                <a:cs typeface="Simplon BP Regular"/>
              </a:rPr>
              <a:t>Textos</a:t>
            </a:r>
            <a:r>
              <a:rPr lang="en-US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Simplon BP Regular 14pt</a:t>
            </a:r>
          </a:p>
        </p:txBody>
      </p:sp>
      <p:sp>
        <p:nvSpPr>
          <p:cNvPr id="74" name="Rectangle 35"/>
          <p:cNvSpPr/>
          <p:nvPr userDrawn="1"/>
        </p:nvSpPr>
        <p:spPr>
          <a:xfrm>
            <a:off x="10008318" y="309078"/>
            <a:ext cx="886632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ROXO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ROSA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LARANJA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AMARELO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VERDE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AZUL</a:t>
            </a:r>
          </a:p>
          <a:p>
            <a:endParaRPr lang="en-US" sz="1200" dirty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CINZA</a:t>
            </a:r>
            <a:endParaRPr lang="hr-HR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75" name="Rectangle 36"/>
          <p:cNvSpPr/>
          <p:nvPr userDrawn="1"/>
        </p:nvSpPr>
        <p:spPr>
          <a:xfrm>
            <a:off x="10016846" y="1085543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 G 40  B 140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6" name="Rectangle 37"/>
          <p:cNvSpPr/>
          <p:nvPr userDrawn="1"/>
        </p:nvSpPr>
        <p:spPr>
          <a:xfrm>
            <a:off x="10016846" y="538722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160  G 43  B 255 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7" name="Rectangle 38"/>
          <p:cNvSpPr/>
          <p:nvPr userDrawn="1"/>
        </p:nvSpPr>
        <p:spPr>
          <a:xfrm>
            <a:off x="10016846" y="1596923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G 109  B 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8" name="Rectangle 39"/>
          <p:cNvSpPr/>
          <p:nvPr userDrawn="1"/>
        </p:nvSpPr>
        <p:spPr>
          <a:xfrm>
            <a:off x="10016846" y="2151554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G 255  B 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9" name="Rectangle 39"/>
          <p:cNvSpPr/>
          <p:nvPr userDrawn="1"/>
        </p:nvSpPr>
        <p:spPr>
          <a:xfrm>
            <a:off x="10016846" y="2708709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G 211  B 24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0" name="Rectangle 39"/>
          <p:cNvSpPr/>
          <p:nvPr userDrawn="1"/>
        </p:nvSpPr>
        <p:spPr>
          <a:xfrm>
            <a:off x="10016846" y="3284401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G 206  B 255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1" name="Freeform 5"/>
          <p:cNvSpPr>
            <a:spLocks/>
          </p:cNvSpPr>
          <p:nvPr userDrawn="1"/>
        </p:nvSpPr>
        <p:spPr bwMode="auto">
          <a:xfrm>
            <a:off x="9314424" y="305319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2" name="Freeform 5"/>
          <p:cNvSpPr>
            <a:spLocks/>
          </p:cNvSpPr>
          <p:nvPr userDrawn="1"/>
        </p:nvSpPr>
        <p:spPr bwMode="auto">
          <a:xfrm>
            <a:off x="9314424" y="2504374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3" name="Freeform 5"/>
          <p:cNvSpPr>
            <a:spLocks/>
          </p:cNvSpPr>
          <p:nvPr userDrawn="1"/>
        </p:nvSpPr>
        <p:spPr bwMode="auto">
          <a:xfrm>
            <a:off x="9314424" y="195555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4" name="Freeform 5"/>
          <p:cNvSpPr>
            <a:spLocks/>
          </p:cNvSpPr>
          <p:nvPr userDrawn="1"/>
        </p:nvSpPr>
        <p:spPr bwMode="auto">
          <a:xfrm>
            <a:off x="9314424" y="1406726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5" name="Freeform 5"/>
          <p:cNvSpPr>
            <a:spLocks/>
          </p:cNvSpPr>
          <p:nvPr userDrawn="1"/>
        </p:nvSpPr>
        <p:spPr bwMode="auto">
          <a:xfrm>
            <a:off x="9314424" y="857902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6" name="Freeform 5"/>
          <p:cNvSpPr>
            <a:spLocks/>
          </p:cNvSpPr>
          <p:nvPr userDrawn="1"/>
        </p:nvSpPr>
        <p:spPr bwMode="auto">
          <a:xfrm>
            <a:off x="9314424" y="30907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7" name="Rectangle 39"/>
          <p:cNvSpPr/>
          <p:nvPr userDrawn="1"/>
        </p:nvSpPr>
        <p:spPr>
          <a:xfrm>
            <a:off x="10016846" y="3843078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77  G 77  B 77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8" name="Freeform 5"/>
          <p:cNvSpPr>
            <a:spLocks/>
          </p:cNvSpPr>
          <p:nvPr userDrawn="1"/>
        </p:nvSpPr>
        <p:spPr bwMode="auto">
          <a:xfrm>
            <a:off x="9314424" y="3611875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4" name="TextBox 39"/>
          <p:cNvSpPr txBox="1"/>
          <p:nvPr userDrawn="1"/>
        </p:nvSpPr>
        <p:spPr>
          <a:xfrm>
            <a:off x="9314424" y="13858"/>
            <a:ext cx="1231861" cy="262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Cores </a:t>
            </a:r>
            <a:r>
              <a:rPr lang="en-US" sz="1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endParaRPr lang="en-US" sz="1600" dirty="0" smtClean="0">
              <a:solidFill>
                <a:srgbClr val="4D4D4D"/>
              </a:solidFill>
              <a:latin typeface="Simplon Oi Headline"/>
              <a:cs typeface="Simplon Oi Headline"/>
            </a:endParaRPr>
          </a:p>
        </p:txBody>
      </p:sp>
      <p:sp>
        <p:nvSpPr>
          <p:cNvPr id="105" name="TextBox 39"/>
          <p:cNvSpPr txBox="1"/>
          <p:nvPr userDrawn="1"/>
        </p:nvSpPr>
        <p:spPr>
          <a:xfrm>
            <a:off x="-6817" y="5262133"/>
            <a:ext cx="6322688" cy="262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Esquemas</a:t>
            </a:r>
            <a:r>
              <a:rPr lang="en-US" sz="1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de cores 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(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usar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apenas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2 cores dos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esquemas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abaixo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)</a:t>
            </a:r>
          </a:p>
        </p:txBody>
      </p:sp>
      <p:sp>
        <p:nvSpPr>
          <p:cNvPr id="106" name="Freeform 5"/>
          <p:cNvSpPr>
            <a:spLocks/>
          </p:cNvSpPr>
          <p:nvPr userDrawn="1"/>
        </p:nvSpPr>
        <p:spPr bwMode="auto">
          <a:xfrm>
            <a:off x="0" y="5543551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7" name="Freeform 5"/>
          <p:cNvSpPr>
            <a:spLocks/>
          </p:cNvSpPr>
          <p:nvPr userDrawn="1"/>
        </p:nvSpPr>
        <p:spPr bwMode="auto">
          <a:xfrm>
            <a:off x="-1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8" name="Freeform 5"/>
          <p:cNvSpPr>
            <a:spLocks/>
          </p:cNvSpPr>
          <p:nvPr userDrawn="1"/>
        </p:nvSpPr>
        <p:spPr bwMode="auto">
          <a:xfrm>
            <a:off x="750887" y="610504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9" name="Freeform 5"/>
          <p:cNvSpPr>
            <a:spLocks/>
          </p:cNvSpPr>
          <p:nvPr userDrawn="1"/>
        </p:nvSpPr>
        <p:spPr bwMode="auto">
          <a:xfrm>
            <a:off x="1501775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0" name="Freeform 5"/>
          <p:cNvSpPr>
            <a:spLocks/>
          </p:cNvSpPr>
          <p:nvPr userDrawn="1"/>
        </p:nvSpPr>
        <p:spPr bwMode="auto">
          <a:xfrm>
            <a:off x="2418557" y="5543551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1" name="Freeform 5"/>
          <p:cNvSpPr>
            <a:spLocks/>
          </p:cNvSpPr>
          <p:nvPr userDrawn="1"/>
        </p:nvSpPr>
        <p:spPr bwMode="auto">
          <a:xfrm>
            <a:off x="2418556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2" name="Freeform 5"/>
          <p:cNvSpPr>
            <a:spLocks/>
          </p:cNvSpPr>
          <p:nvPr userDrawn="1"/>
        </p:nvSpPr>
        <p:spPr bwMode="auto">
          <a:xfrm>
            <a:off x="3169444" y="610504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3" name="Freeform 5"/>
          <p:cNvSpPr>
            <a:spLocks/>
          </p:cNvSpPr>
          <p:nvPr userDrawn="1"/>
        </p:nvSpPr>
        <p:spPr bwMode="auto">
          <a:xfrm>
            <a:off x="3920332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4" name="Freeform 5"/>
          <p:cNvSpPr>
            <a:spLocks/>
          </p:cNvSpPr>
          <p:nvPr userDrawn="1"/>
        </p:nvSpPr>
        <p:spPr bwMode="auto">
          <a:xfrm>
            <a:off x="4814095" y="5543549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5" name="Freeform 5"/>
          <p:cNvSpPr>
            <a:spLocks/>
          </p:cNvSpPr>
          <p:nvPr userDrawn="1"/>
        </p:nvSpPr>
        <p:spPr bwMode="auto">
          <a:xfrm>
            <a:off x="4814094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6" name="Freeform 5"/>
          <p:cNvSpPr>
            <a:spLocks/>
          </p:cNvSpPr>
          <p:nvPr userDrawn="1"/>
        </p:nvSpPr>
        <p:spPr bwMode="auto">
          <a:xfrm>
            <a:off x="5564982" y="610503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7" name="Freeform 5"/>
          <p:cNvSpPr>
            <a:spLocks/>
          </p:cNvSpPr>
          <p:nvPr userDrawn="1"/>
        </p:nvSpPr>
        <p:spPr bwMode="auto">
          <a:xfrm>
            <a:off x="6315871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056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2" r:id="rId1"/>
    <p:sldLayoutId id="2147484143" r:id="rId2"/>
    <p:sldLayoutId id="2147484144" r:id="rId3"/>
    <p:sldLayoutId id="2147484145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lnSpc>
          <a:spcPts val="2400"/>
        </a:lnSpc>
        <a:spcBef>
          <a:spcPts val="1100"/>
        </a:spcBef>
        <a:buNone/>
        <a:defRPr sz="2200" i="1" kern="1200">
          <a:solidFill>
            <a:schemeClr val="tx1"/>
          </a:solidFill>
          <a:latin typeface="+mn-lt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lnSpc>
          <a:spcPts val="2000"/>
        </a:lnSpc>
        <a:spcBef>
          <a:spcPts val="900"/>
        </a:spcBef>
        <a:buFont typeface="Arial"/>
        <a:buNone/>
        <a:defRPr sz="1800" b="0" i="0" kern="1200" baseline="0">
          <a:solidFill>
            <a:schemeClr val="tx1"/>
          </a:solidFill>
          <a:latin typeface="Museo Sans 300"/>
          <a:ea typeface="+mn-ea"/>
          <a:cs typeface="Museo Sans 300"/>
        </a:defRPr>
      </a:lvl1pPr>
      <a:lvl2pPr marL="176213" indent="-176213" algn="l" defTabSz="457200" rtl="0" eaLnBrk="1" latinLnBrk="0" hangingPunct="1">
        <a:lnSpc>
          <a:spcPts val="2000"/>
        </a:lnSpc>
        <a:spcBef>
          <a:spcPts val="900"/>
        </a:spcBef>
        <a:buSzPct val="50000"/>
        <a:buFont typeface="Arial"/>
        <a:buChar char="•"/>
        <a:tabLst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9144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6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3716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18288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2682866198"/>
              </p:ext>
            </p:extLst>
          </p:nvPr>
        </p:nvGraphicFramePr>
        <p:xfrm>
          <a:off x="0" y="1"/>
          <a:ext cx="161984" cy="121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392" name="Slide do think-cell" r:id="rId10" imgW="270" imgH="270" progId="TCLayout.ActiveDocument.1">
                  <p:embed/>
                </p:oleObj>
              </mc:Choice>
              <mc:Fallback>
                <p:oleObj name="Slide do think-cell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0" y="1"/>
                        <a:ext cx="161984" cy="1214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4" name="Working Draft" hidden="1"/>
          <p:cNvSpPr txBox="1">
            <a:spLocks noChangeArrowheads="1"/>
          </p:cNvSpPr>
          <p:nvPr/>
        </p:nvSpPr>
        <p:spPr bwMode="auto">
          <a:xfrm rot="5400000">
            <a:off x="7957036" y="1474167"/>
            <a:ext cx="223138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smtClean="0">
                <a:solidFill>
                  <a:srgbClr val="000000"/>
                </a:solidFill>
                <a:latin typeface="Arial"/>
              </a:rPr>
              <a:t>Last Modified 28/08/2015 12:00 E. South America Standard Time</a:t>
            </a:r>
            <a:endParaRPr lang="pt-PT" dirty="0" smtClean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5" name="Printed" hidden="1"/>
          <p:cNvSpPr txBox="1">
            <a:spLocks noChangeArrowheads="1"/>
          </p:cNvSpPr>
          <p:nvPr/>
        </p:nvSpPr>
        <p:spPr bwMode="auto">
          <a:xfrm rot="5400000">
            <a:off x="8064438" y="3137656"/>
            <a:ext cx="2016578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00" smtClean="0">
                <a:solidFill>
                  <a:srgbClr val="000000"/>
                </a:solidFill>
                <a:latin typeface="Arial"/>
              </a:rPr>
              <a:t>Printed 28/08/2015 03:04 E. South America Standard Time</a:t>
            </a:r>
            <a:endParaRPr lang="pt-PT" dirty="0" smtClean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6" name="Rectangle 28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82160" y="1493000"/>
            <a:ext cx="438976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pt-PT" noProof="0" smtClean="0"/>
              <a:t>Text</a:t>
            </a:r>
            <a:endParaRPr lang="pt-PT" noProof="0" dirty="0"/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auto">
          <a:xfrm>
            <a:off x="121489" y="176148"/>
            <a:ext cx="8275764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pt-PT" noProof="0" smtClean="0"/>
              <a:t>Click to edit Master title style</a:t>
            </a:r>
          </a:p>
        </p:txBody>
      </p:sp>
      <p:sp>
        <p:nvSpPr>
          <p:cNvPr id="10" name="McK 1. On-page tracker" hidden="1"/>
          <p:cNvSpPr>
            <a:spLocks noChangeArrowheads="1"/>
          </p:cNvSpPr>
          <p:nvPr/>
        </p:nvSpPr>
        <p:spPr bwMode="auto">
          <a:xfrm>
            <a:off x="121482" y="20652"/>
            <a:ext cx="85921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pt-PT" sz="1400" dirty="0" err="1" smtClean="0">
                <a:solidFill>
                  <a:srgbClr val="808080"/>
                </a:solidFill>
              </a:rPr>
              <a:t>TRACKER</a:t>
            </a:r>
            <a:endParaRPr lang="pt-PT" sz="1400" dirty="0">
              <a:solidFill>
                <a:srgbClr val="808080"/>
              </a:solidFill>
            </a:endParaRPr>
          </a:p>
        </p:txBody>
      </p:sp>
      <p:sp>
        <p:nvSpPr>
          <p:cNvPr id="11" name="McK 3. Unit of measure" hidden="1"/>
          <p:cNvSpPr txBox="1">
            <a:spLocks noChangeArrowheads="1"/>
          </p:cNvSpPr>
          <p:nvPr/>
        </p:nvSpPr>
        <p:spPr bwMode="auto">
          <a:xfrm>
            <a:off x="121494" y="406961"/>
            <a:ext cx="879411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PT" sz="1600" smtClean="0">
                <a:solidFill>
                  <a:srgbClr val="808080"/>
                </a:solidFill>
                <a:latin typeface="Arial"/>
              </a:rPr>
              <a:t>Unit of measure</a:t>
            </a:r>
            <a:endParaRPr lang="pt-PT" sz="1600" dirty="0" smtClean="0">
              <a:solidFill>
                <a:srgbClr val="808080"/>
              </a:solidFill>
              <a:latin typeface="Arial"/>
            </a:endParaRPr>
          </a:p>
        </p:txBody>
      </p:sp>
      <p:grpSp>
        <p:nvGrpSpPr>
          <p:cNvPr id="12" name="McK Slide Elements" hidden="1"/>
          <p:cNvGrpSpPr>
            <a:grpSpLocks/>
          </p:cNvGrpSpPr>
          <p:nvPr/>
        </p:nvGrpSpPr>
        <p:grpSpPr bwMode="auto">
          <a:xfrm>
            <a:off x="121489" y="4734060"/>
            <a:ext cx="8722840" cy="308559"/>
            <a:chOff x="75" y="3879"/>
            <a:chExt cx="5385" cy="254"/>
          </a:xfrm>
        </p:grpSpPr>
        <p:sp>
          <p:nvSpPr>
            <p:cNvPr id="13" name="McK 4. Footnote"/>
            <p:cNvSpPr txBox="1">
              <a:spLocks noChangeArrowheads="1"/>
            </p:cNvSpPr>
            <p:nvPr/>
          </p:nvSpPr>
          <p:spPr bwMode="auto">
            <a:xfrm>
              <a:off x="75" y="3879"/>
              <a:ext cx="5385" cy="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PT" sz="1000" smtClean="0">
                  <a:solidFill>
                    <a:srgbClr val="000000"/>
                  </a:solidFill>
                  <a:latin typeface="Arial"/>
                </a:rPr>
                <a:t>1 Footnote</a:t>
              </a:r>
              <a:endParaRPr lang="pt-PT" sz="1000" dirty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" name="McK 5. Source"/>
            <p:cNvSpPr>
              <a:spLocks noChangeArrowheads="1"/>
            </p:cNvSpPr>
            <p:nvPr/>
          </p:nvSpPr>
          <p:spPr bwMode="auto">
            <a:xfrm>
              <a:off x="75" y="4006"/>
              <a:ext cx="4323" cy="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t" anchorCtr="0">
              <a:spAutoFit/>
            </a:bodyPr>
            <a:lstStyle/>
            <a:p>
              <a:pPr marL="501650" indent="-501650" defTabSz="895350" fontAlgn="base">
                <a:spcBef>
                  <a:spcPct val="0"/>
                </a:spcBef>
                <a:spcAft>
                  <a:spcPct val="0"/>
                </a:spcAft>
                <a:tabLst>
                  <a:tab pos="269875" algn="l"/>
                </a:tabLst>
              </a:pPr>
              <a:r>
                <a:rPr lang="pt-PT" sz="1000" smtClean="0">
                  <a:solidFill>
                    <a:srgbClr val="000000"/>
                  </a:solidFill>
                </a:rPr>
                <a:t>FONTE: Fonte</a:t>
              </a:r>
              <a:endParaRPr lang="pt-PT" sz="1000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5" name="ACET" hidden="1"/>
          <p:cNvGrpSpPr>
            <a:grpSpLocks/>
          </p:cNvGrpSpPr>
          <p:nvPr/>
        </p:nvGrpSpPr>
        <p:grpSpPr bwMode="auto">
          <a:xfrm>
            <a:off x="1482161" y="739825"/>
            <a:ext cx="4350892" cy="511434"/>
            <a:chOff x="915" y="609"/>
            <a:chExt cx="2686" cy="421"/>
          </a:xfrm>
        </p:grpSpPr>
        <p:cxnSp>
          <p:nvCxnSpPr>
            <p:cNvPr id="16" name="AutoShape 249"/>
            <p:cNvCxnSpPr>
              <a:cxnSpLocks noChangeShapeType="1"/>
              <a:stCxn id="17" idx="4"/>
              <a:endCxn id="17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AutoShape 250"/>
            <p:cNvSpPr>
              <a:spLocks noChangeArrowheads="1"/>
            </p:cNvSpPr>
            <p:nvPr/>
          </p:nvSpPr>
          <p:spPr bwMode="auto">
            <a:xfrm>
              <a:off x="915" y="609"/>
              <a:ext cx="2686" cy="421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PT" sz="1600" b="1" smtClean="0">
                  <a:solidFill>
                    <a:srgbClr val="00474C"/>
                  </a:solidFill>
                </a:rPr>
                <a:t>Title</a:t>
              </a: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PT" sz="1600" smtClean="0">
                  <a:solidFill>
                    <a:srgbClr val="808080"/>
                  </a:solidFill>
                </a:rPr>
                <a:t>Unit of measure</a:t>
              </a:r>
              <a:endParaRPr lang="pt-PT" sz="1600" dirty="0">
                <a:solidFill>
                  <a:srgbClr val="808080"/>
                </a:solidFill>
              </a:endParaRPr>
            </a:p>
          </p:txBody>
        </p:sp>
      </p:grpSp>
      <p:sp>
        <p:nvSpPr>
          <p:cNvPr id="21" name="SlideLogoSeparator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590626" y="4900545"/>
            <a:ext cx="40892" cy="139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noAutofit/>
          </a:bodyPr>
          <a:lstStyle/>
          <a:p>
            <a:pPr algn="r" defTabSz="895350" fontAlgn="base">
              <a:spcBef>
                <a:spcPct val="0"/>
              </a:spcBef>
              <a:spcAft>
                <a:spcPct val="0"/>
              </a:spcAft>
            </a:pPr>
            <a:r>
              <a:rPr lang="pt-PT" sz="1200" smtClean="0">
                <a:solidFill>
                  <a:srgbClr val="000000"/>
                </a:solidFill>
              </a:rPr>
              <a:t>|</a:t>
            </a:r>
            <a:endParaRPr lang="pt-PT" sz="1200" dirty="0">
              <a:solidFill>
                <a:srgbClr val="000000"/>
              </a:solidFill>
            </a:endParaRPr>
          </a:p>
        </p:txBody>
      </p:sp>
      <p:sp>
        <p:nvSpPr>
          <p:cNvPr id="23" name="SlideLogoText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873899" y="4906200"/>
            <a:ext cx="1628651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895350" fontAlgn="base">
              <a:spcBef>
                <a:spcPct val="0"/>
              </a:spcBef>
              <a:spcAft>
                <a:spcPct val="0"/>
              </a:spcAft>
            </a:pPr>
            <a:r>
              <a:rPr lang="pt-PT" sz="1000" smtClean="0">
                <a:solidFill>
                  <a:srgbClr val="000000"/>
                </a:solidFill>
              </a:rPr>
              <a:t>MATERIAL CONFIDENCIAL</a:t>
            </a:r>
            <a:endParaRPr lang="pt-PT" sz="1000" dirty="0">
              <a:solidFill>
                <a:srgbClr val="000000"/>
              </a:solidFill>
            </a:endParaRPr>
          </a:p>
        </p:txBody>
      </p:sp>
      <p:pic>
        <p:nvPicPr>
          <p:cNvPr id="20" name="Picture 9" descr="PPT Aqua_Bases-02.p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2" t="27638" r="50000" b="27725"/>
          <a:stretch>
            <a:fillRect/>
          </a:stretch>
        </p:blipFill>
        <p:spPr bwMode="auto">
          <a:xfrm>
            <a:off x="8543039" y="128169"/>
            <a:ext cx="479472" cy="35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631518" y="4811200"/>
            <a:ext cx="301099" cy="23025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>
              <a:defRPr lang="en-US" sz="1000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42C328C1-A84F-4A39-A664-DBA00541A8C6}" type="slidenum">
              <a:rPr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152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4" r:id="rId1"/>
    <p:sldLayoutId id="2147483985" r:id="rId2"/>
    <p:sldLayoutId id="2147483986" r:id="rId3"/>
    <p:sldLayoutId id="2147483987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895350" rtl="0" eaLnBrk="1" fontAlgn="base" hangingPunct="1">
        <a:spcBef>
          <a:spcPct val="0"/>
        </a:spcBef>
        <a:spcAft>
          <a:spcPct val="0"/>
        </a:spcAft>
        <a:tabLst>
          <a:tab pos="269875" algn="l"/>
        </a:tabLst>
        <a:defRPr sz="1900" b="1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895350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2pPr>
      <a:lvl3pPr algn="l" defTabSz="895350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3pPr>
      <a:lvl4pPr algn="l" defTabSz="895350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4pPr>
      <a:lvl5pPr algn="l" defTabSz="895350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5pPr>
      <a:lvl6pPr marL="457200" algn="l" defTabSz="895350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6pPr>
      <a:lvl7pPr marL="914400" algn="l" defTabSz="895350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7pPr>
      <a:lvl8pPr marL="1371600" algn="l" defTabSz="895350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8pPr>
      <a:lvl9pPr marL="1828800" algn="l" defTabSz="895350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9pPr>
    </p:titleStyle>
    <p:bodyStyle>
      <a:lvl1pPr marL="0" indent="0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defRPr sz="1600" baseline="0">
          <a:solidFill>
            <a:schemeClr val="tx1"/>
          </a:solidFill>
          <a:latin typeface="+mn-lt"/>
          <a:ea typeface="+mn-ea"/>
          <a:cs typeface="+mn-cs"/>
        </a:defRPr>
      </a:lvl1pPr>
      <a:lvl2pPr marL="193675" indent="-192088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sz="1600" baseline="0">
          <a:solidFill>
            <a:schemeClr val="tx1"/>
          </a:solidFill>
          <a:latin typeface="+mn-lt"/>
        </a:defRPr>
      </a:lvl2pPr>
      <a:lvl3pPr marL="457200" indent="-261938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00" baseline="0">
          <a:solidFill>
            <a:schemeClr val="tx1"/>
          </a:solidFill>
          <a:latin typeface="+mn-lt"/>
        </a:defRPr>
      </a:lvl3pPr>
      <a:lvl4pPr marL="614363" indent="-1555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sz="1600" baseline="0">
          <a:solidFill>
            <a:schemeClr val="tx1"/>
          </a:solidFill>
          <a:latin typeface="+mn-lt"/>
        </a:defRPr>
      </a:lvl4pPr>
      <a:lvl5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 baseline="0">
          <a:solidFill>
            <a:schemeClr val="tx1"/>
          </a:solidFill>
          <a:latin typeface="+mn-lt"/>
        </a:defRPr>
      </a:lvl5pPr>
      <a:lvl6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 baseline="0">
          <a:solidFill>
            <a:schemeClr val="tx1"/>
          </a:solidFill>
          <a:latin typeface="+mn-lt"/>
        </a:defRPr>
      </a:lvl6pPr>
      <a:lvl7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 baseline="0">
          <a:solidFill>
            <a:schemeClr val="tx1"/>
          </a:solidFill>
          <a:latin typeface="+mn-lt"/>
        </a:defRPr>
      </a:lvl7pPr>
      <a:lvl8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 baseline="0">
          <a:solidFill>
            <a:schemeClr val="tx1"/>
          </a:solidFill>
          <a:latin typeface="+mn-lt"/>
        </a:defRPr>
      </a:lvl8pPr>
      <a:lvl9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 baseline="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11586773" y="614032"/>
            <a:ext cx="91440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endParaRPr lang="en-US" sz="1600" i="1" dirty="0" smtClean="0">
              <a:solidFill>
                <a:prstClr val="black"/>
              </a:solidFill>
            </a:endParaRPr>
          </a:p>
        </p:txBody>
      </p:sp>
      <p:sp>
        <p:nvSpPr>
          <p:cNvPr id="40" name="TextBox 39"/>
          <p:cNvSpPr txBox="1"/>
          <p:nvPr userDrawn="1"/>
        </p:nvSpPr>
        <p:spPr>
          <a:xfrm>
            <a:off x="-3089236" y="16496"/>
            <a:ext cx="3003150" cy="20565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600"/>
              </a:lnSpc>
              <a:spcBef>
                <a:spcPts val="800"/>
              </a:spcBef>
            </a:pPr>
            <a:r>
              <a:rPr lang="en-US" sz="5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Título</a:t>
            </a: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Simplon </a:t>
            </a:r>
            <a:r>
              <a:rPr lang="en-US" sz="5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-3052358" y="2331223"/>
            <a:ext cx="2739264" cy="11022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SUBTÍTULOS</a:t>
            </a:r>
          </a:p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2" name="TextBox 41"/>
          <p:cNvSpPr txBox="1"/>
          <p:nvPr userDrawn="1"/>
        </p:nvSpPr>
        <p:spPr>
          <a:xfrm>
            <a:off x="-3052358" y="3618366"/>
            <a:ext cx="2739264" cy="296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</a:pPr>
            <a:r>
              <a:rPr lang="en-US" sz="1400" dirty="0" err="1" smtClean="0">
                <a:solidFill>
                  <a:srgbClr val="4D4D4D"/>
                </a:solidFill>
                <a:latin typeface="Simplon BP Regular"/>
                <a:cs typeface="Simplon BP Regular"/>
              </a:rPr>
              <a:t>Textos</a:t>
            </a:r>
            <a:r>
              <a:rPr lang="en-US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Simplon BP Regular 14pt</a:t>
            </a:r>
          </a:p>
        </p:txBody>
      </p:sp>
      <p:sp>
        <p:nvSpPr>
          <p:cNvPr id="74" name="Rectangle 35"/>
          <p:cNvSpPr/>
          <p:nvPr userDrawn="1"/>
        </p:nvSpPr>
        <p:spPr>
          <a:xfrm>
            <a:off x="10008318" y="309078"/>
            <a:ext cx="886632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ROXO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ROSA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LARANJA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AMARELO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VERDE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AZUL</a:t>
            </a:r>
          </a:p>
          <a:p>
            <a:endParaRPr lang="en-US" sz="1200" dirty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CINZA</a:t>
            </a:r>
            <a:endParaRPr lang="hr-HR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75" name="Rectangle 36"/>
          <p:cNvSpPr/>
          <p:nvPr userDrawn="1"/>
        </p:nvSpPr>
        <p:spPr>
          <a:xfrm>
            <a:off x="10016846" y="1085543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 G 40  B 140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6" name="Rectangle 37"/>
          <p:cNvSpPr/>
          <p:nvPr userDrawn="1"/>
        </p:nvSpPr>
        <p:spPr>
          <a:xfrm>
            <a:off x="10016846" y="538722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160  G 43  B 255 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7" name="Rectangle 38"/>
          <p:cNvSpPr/>
          <p:nvPr userDrawn="1"/>
        </p:nvSpPr>
        <p:spPr>
          <a:xfrm>
            <a:off x="10016846" y="1596923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G 109  B 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8" name="Rectangle 39"/>
          <p:cNvSpPr/>
          <p:nvPr userDrawn="1"/>
        </p:nvSpPr>
        <p:spPr>
          <a:xfrm>
            <a:off x="10016846" y="2151554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G 255  B 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9" name="Rectangle 39"/>
          <p:cNvSpPr/>
          <p:nvPr userDrawn="1"/>
        </p:nvSpPr>
        <p:spPr>
          <a:xfrm>
            <a:off x="10016846" y="2708709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G 211  B 24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0" name="Rectangle 39"/>
          <p:cNvSpPr/>
          <p:nvPr userDrawn="1"/>
        </p:nvSpPr>
        <p:spPr>
          <a:xfrm>
            <a:off x="10016846" y="3284401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G 206  B 255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1" name="Freeform 5"/>
          <p:cNvSpPr>
            <a:spLocks/>
          </p:cNvSpPr>
          <p:nvPr userDrawn="1"/>
        </p:nvSpPr>
        <p:spPr bwMode="auto">
          <a:xfrm>
            <a:off x="9314424" y="305319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2" name="Freeform 5"/>
          <p:cNvSpPr>
            <a:spLocks/>
          </p:cNvSpPr>
          <p:nvPr userDrawn="1"/>
        </p:nvSpPr>
        <p:spPr bwMode="auto">
          <a:xfrm>
            <a:off x="9314424" y="2504374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3" name="Freeform 5"/>
          <p:cNvSpPr>
            <a:spLocks/>
          </p:cNvSpPr>
          <p:nvPr userDrawn="1"/>
        </p:nvSpPr>
        <p:spPr bwMode="auto">
          <a:xfrm>
            <a:off x="9314424" y="195555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4" name="Freeform 5"/>
          <p:cNvSpPr>
            <a:spLocks/>
          </p:cNvSpPr>
          <p:nvPr userDrawn="1"/>
        </p:nvSpPr>
        <p:spPr bwMode="auto">
          <a:xfrm>
            <a:off x="9314424" y="1406726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5" name="Freeform 5"/>
          <p:cNvSpPr>
            <a:spLocks/>
          </p:cNvSpPr>
          <p:nvPr userDrawn="1"/>
        </p:nvSpPr>
        <p:spPr bwMode="auto">
          <a:xfrm>
            <a:off x="9314424" y="857902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6" name="Freeform 5"/>
          <p:cNvSpPr>
            <a:spLocks/>
          </p:cNvSpPr>
          <p:nvPr userDrawn="1"/>
        </p:nvSpPr>
        <p:spPr bwMode="auto">
          <a:xfrm>
            <a:off x="9314424" y="30907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7" name="Rectangle 39"/>
          <p:cNvSpPr/>
          <p:nvPr userDrawn="1"/>
        </p:nvSpPr>
        <p:spPr>
          <a:xfrm>
            <a:off x="10016846" y="3843078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77  G 77  B 77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8" name="Freeform 5"/>
          <p:cNvSpPr>
            <a:spLocks/>
          </p:cNvSpPr>
          <p:nvPr userDrawn="1"/>
        </p:nvSpPr>
        <p:spPr bwMode="auto">
          <a:xfrm>
            <a:off x="9314424" y="3611875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4" name="TextBox 39"/>
          <p:cNvSpPr txBox="1"/>
          <p:nvPr userDrawn="1"/>
        </p:nvSpPr>
        <p:spPr>
          <a:xfrm>
            <a:off x="9314424" y="13858"/>
            <a:ext cx="1231861" cy="262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Cores </a:t>
            </a:r>
            <a:r>
              <a:rPr lang="en-US" sz="1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endParaRPr lang="en-US" sz="1600" dirty="0" smtClean="0">
              <a:solidFill>
                <a:srgbClr val="4D4D4D"/>
              </a:solidFill>
              <a:latin typeface="Simplon Oi Headline"/>
              <a:cs typeface="Simplon Oi Headline"/>
            </a:endParaRPr>
          </a:p>
        </p:txBody>
      </p:sp>
      <p:sp>
        <p:nvSpPr>
          <p:cNvPr id="105" name="TextBox 39"/>
          <p:cNvSpPr txBox="1"/>
          <p:nvPr userDrawn="1"/>
        </p:nvSpPr>
        <p:spPr>
          <a:xfrm>
            <a:off x="-6817" y="5262133"/>
            <a:ext cx="6322688" cy="262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Esquemas</a:t>
            </a:r>
            <a:r>
              <a:rPr lang="en-US" sz="1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de cores 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(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usar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apenas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2 cores dos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esquemas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abaixo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)</a:t>
            </a:r>
          </a:p>
        </p:txBody>
      </p:sp>
      <p:sp>
        <p:nvSpPr>
          <p:cNvPr id="106" name="Freeform 5"/>
          <p:cNvSpPr>
            <a:spLocks/>
          </p:cNvSpPr>
          <p:nvPr userDrawn="1"/>
        </p:nvSpPr>
        <p:spPr bwMode="auto">
          <a:xfrm>
            <a:off x="0" y="5543551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7" name="Freeform 5"/>
          <p:cNvSpPr>
            <a:spLocks/>
          </p:cNvSpPr>
          <p:nvPr userDrawn="1"/>
        </p:nvSpPr>
        <p:spPr bwMode="auto">
          <a:xfrm>
            <a:off x="-1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8" name="Freeform 5"/>
          <p:cNvSpPr>
            <a:spLocks/>
          </p:cNvSpPr>
          <p:nvPr userDrawn="1"/>
        </p:nvSpPr>
        <p:spPr bwMode="auto">
          <a:xfrm>
            <a:off x="750887" y="610504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9" name="Freeform 5"/>
          <p:cNvSpPr>
            <a:spLocks/>
          </p:cNvSpPr>
          <p:nvPr userDrawn="1"/>
        </p:nvSpPr>
        <p:spPr bwMode="auto">
          <a:xfrm>
            <a:off x="1501775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0" name="Freeform 5"/>
          <p:cNvSpPr>
            <a:spLocks/>
          </p:cNvSpPr>
          <p:nvPr userDrawn="1"/>
        </p:nvSpPr>
        <p:spPr bwMode="auto">
          <a:xfrm>
            <a:off x="2418557" y="5543551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1" name="Freeform 5"/>
          <p:cNvSpPr>
            <a:spLocks/>
          </p:cNvSpPr>
          <p:nvPr userDrawn="1"/>
        </p:nvSpPr>
        <p:spPr bwMode="auto">
          <a:xfrm>
            <a:off x="2418556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2" name="Freeform 5"/>
          <p:cNvSpPr>
            <a:spLocks/>
          </p:cNvSpPr>
          <p:nvPr userDrawn="1"/>
        </p:nvSpPr>
        <p:spPr bwMode="auto">
          <a:xfrm>
            <a:off x="3169444" y="610504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3" name="Freeform 5"/>
          <p:cNvSpPr>
            <a:spLocks/>
          </p:cNvSpPr>
          <p:nvPr userDrawn="1"/>
        </p:nvSpPr>
        <p:spPr bwMode="auto">
          <a:xfrm>
            <a:off x="3920332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4" name="Freeform 5"/>
          <p:cNvSpPr>
            <a:spLocks/>
          </p:cNvSpPr>
          <p:nvPr userDrawn="1"/>
        </p:nvSpPr>
        <p:spPr bwMode="auto">
          <a:xfrm>
            <a:off x="4814095" y="5543549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5" name="Freeform 5"/>
          <p:cNvSpPr>
            <a:spLocks/>
          </p:cNvSpPr>
          <p:nvPr userDrawn="1"/>
        </p:nvSpPr>
        <p:spPr bwMode="auto">
          <a:xfrm>
            <a:off x="4814094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6" name="Freeform 5"/>
          <p:cNvSpPr>
            <a:spLocks/>
          </p:cNvSpPr>
          <p:nvPr userDrawn="1"/>
        </p:nvSpPr>
        <p:spPr bwMode="auto">
          <a:xfrm>
            <a:off x="5564982" y="610503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7" name="Freeform 5"/>
          <p:cNvSpPr>
            <a:spLocks/>
          </p:cNvSpPr>
          <p:nvPr userDrawn="1"/>
        </p:nvSpPr>
        <p:spPr bwMode="auto">
          <a:xfrm>
            <a:off x="6315871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972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4" r:id="rId1"/>
    <p:sldLayoutId id="2147483995" r:id="rId2"/>
    <p:sldLayoutId id="2147483996" r:id="rId3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lnSpc>
          <a:spcPts val="2400"/>
        </a:lnSpc>
        <a:spcBef>
          <a:spcPts val="1100"/>
        </a:spcBef>
        <a:buNone/>
        <a:defRPr sz="2200" i="1" kern="1200">
          <a:solidFill>
            <a:schemeClr val="tx1"/>
          </a:solidFill>
          <a:latin typeface="+mn-lt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lnSpc>
          <a:spcPts val="2000"/>
        </a:lnSpc>
        <a:spcBef>
          <a:spcPts val="900"/>
        </a:spcBef>
        <a:buFont typeface="Arial"/>
        <a:buNone/>
        <a:defRPr sz="1800" b="0" i="0" kern="1200" baseline="0">
          <a:solidFill>
            <a:schemeClr val="tx1"/>
          </a:solidFill>
          <a:latin typeface="Museo Sans 300"/>
          <a:ea typeface="+mn-ea"/>
          <a:cs typeface="Museo Sans 300"/>
        </a:defRPr>
      </a:lvl1pPr>
      <a:lvl2pPr marL="176213" indent="-176213" algn="l" defTabSz="457200" rtl="0" eaLnBrk="1" latinLnBrk="0" hangingPunct="1">
        <a:lnSpc>
          <a:spcPts val="2000"/>
        </a:lnSpc>
        <a:spcBef>
          <a:spcPts val="900"/>
        </a:spcBef>
        <a:buSzPct val="50000"/>
        <a:buFont typeface="Arial"/>
        <a:buChar char="•"/>
        <a:tabLst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9144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6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3716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18288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/>
          <p:cNvGraphicFramePr>
            <a:graphicFrameLocks noChangeAspect="1"/>
          </p:cNvGraphicFramePr>
          <p:nvPr userDrawn="1"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105554638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69" name="Slide do think-cell" r:id="rId8" imgW="270" imgH="270" progId="TCLayout.ActiveDocument.1">
                  <p:embed/>
                </p:oleObj>
              </mc:Choice>
              <mc:Fallback>
                <p:oleObj name="Slide do think-cell" r:id="rId8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 userDrawn="1"/>
        </p:nvSpPr>
        <p:spPr>
          <a:xfrm>
            <a:off x="11586773" y="614032"/>
            <a:ext cx="91440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endParaRPr lang="en-US" sz="1600" i="1" dirty="0" smtClean="0">
              <a:solidFill>
                <a:prstClr val="black"/>
              </a:solidFill>
            </a:endParaRPr>
          </a:p>
        </p:txBody>
      </p:sp>
      <p:sp>
        <p:nvSpPr>
          <p:cNvPr id="40" name="TextBox 39"/>
          <p:cNvSpPr txBox="1"/>
          <p:nvPr userDrawn="1"/>
        </p:nvSpPr>
        <p:spPr>
          <a:xfrm>
            <a:off x="-3089236" y="16496"/>
            <a:ext cx="3003150" cy="20565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600"/>
              </a:lnSpc>
              <a:spcBef>
                <a:spcPts val="800"/>
              </a:spcBef>
            </a:pPr>
            <a:r>
              <a:rPr lang="en-US" sz="5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Título</a:t>
            </a: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Simplon </a:t>
            </a:r>
            <a:r>
              <a:rPr lang="en-US" sz="5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-3052358" y="2331223"/>
            <a:ext cx="2739264" cy="11022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SUBTÍTULOS</a:t>
            </a:r>
          </a:p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2" name="TextBox 41"/>
          <p:cNvSpPr txBox="1"/>
          <p:nvPr userDrawn="1"/>
        </p:nvSpPr>
        <p:spPr>
          <a:xfrm>
            <a:off x="-3052358" y="3618366"/>
            <a:ext cx="2739264" cy="296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</a:pPr>
            <a:r>
              <a:rPr lang="en-US" sz="1400" dirty="0" err="1" smtClean="0">
                <a:solidFill>
                  <a:srgbClr val="4D4D4D"/>
                </a:solidFill>
                <a:latin typeface="Simplon BP Regular"/>
                <a:cs typeface="Simplon BP Regular"/>
              </a:rPr>
              <a:t>Textos</a:t>
            </a:r>
            <a:r>
              <a:rPr lang="en-US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Simplon BP Regular 14pt</a:t>
            </a:r>
          </a:p>
        </p:txBody>
      </p:sp>
      <p:sp>
        <p:nvSpPr>
          <p:cNvPr id="74" name="Rectangle 35"/>
          <p:cNvSpPr/>
          <p:nvPr userDrawn="1"/>
        </p:nvSpPr>
        <p:spPr>
          <a:xfrm>
            <a:off x="10008318" y="309078"/>
            <a:ext cx="886632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ROXO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ROSA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LARANJA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AMARELO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VERDE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AZUL</a:t>
            </a:r>
          </a:p>
          <a:p>
            <a:endParaRPr lang="en-US" sz="1200" dirty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CINZA</a:t>
            </a:r>
            <a:endParaRPr lang="hr-HR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75" name="Rectangle 36"/>
          <p:cNvSpPr/>
          <p:nvPr userDrawn="1"/>
        </p:nvSpPr>
        <p:spPr>
          <a:xfrm>
            <a:off x="10016846" y="1085543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 G 40  B 140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6" name="Rectangle 37"/>
          <p:cNvSpPr/>
          <p:nvPr userDrawn="1"/>
        </p:nvSpPr>
        <p:spPr>
          <a:xfrm>
            <a:off x="10016846" y="538722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160  G 43  B 255 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7" name="Rectangle 38"/>
          <p:cNvSpPr/>
          <p:nvPr userDrawn="1"/>
        </p:nvSpPr>
        <p:spPr>
          <a:xfrm>
            <a:off x="10016846" y="1596923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G 109  B 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8" name="Rectangle 39"/>
          <p:cNvSpPr/>
          <p:nvPr userDrawn="1"/>
        </p:nvSpPr>
        <p:spPr>
          <a:xfrm>
            <a:off x="10016846" y="2151554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G 255  B 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9" name="Rectangle 39"/>
          <p:cNvSpPr/>
          <p:nvPr userDrawn="1"/>
        </p:nvSpPr>
        <p:spPr>
          <a:xfrm>
            <a:off x="10016846" y="2708709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G 211  B 24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0" name="Rectangle 39"/>
          <p:cNvSpPr/>
          <p:nvPr userDrawn="1"/>
        </p:nvSpPr>
        <p:spPr>
          <a:xfrm>
            <a:off x="10016846" y="3284401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G 206  B 255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1" name="Freeform 5"/>
          <p:cNvSpPr>
            <a:spLocks/>
          </p:cNvSpPr>
          <p:nvPr userDrawn="1"/>
        </p:nvSpPr>
        <p:spPr bwMode="auto">
          <a:xfrm>
            <a:off x="9314424" y="305319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2" name="Freeform 5"/>
          <p:cNvSpPr>
            <a:spLocks/>
          </p:cNvSpPr>
          <p:nvPr userDrawn="1"/>
        </p:nvSpPr>
        <p:spPr bwMode="auto">
          <a:xfrm>
            <a:off x="9314424" y="2504374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3" name="Freeform 5"/>
          <p:cNvSpPr>
            <a:spLocks/>
          </p:cNvSpPr>
          <p:nvPr userDrawn="1"/>
        </p:nvSpPr>
        <p:spPr bwMode="auto">
          <a:xfrm>
            <a:off x="9314424" y="195555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4" name="Freeform 5"/>
          <p:cNvSpPr>
            <a:spLocks/>
          </p:cNvSpPr>
          <p:nvPr userDrawn="1"/>
        </p:nvSpPr>
        <p:spPr bwMode="auto">
          <a:xfrm>
            <a:off x="9314424" y="1406726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5" name="Freeform 5"/>
          <p:cNvSpPr>
            <a:spLocks/>
          </p:cNvSpPr>
          <p:nvPr userDrawn="1"/>
        </p:nvSpPr>
        <p:spPr bwMode="auto">
          <a:xfrm>
            <a:off x="9314424" y="857902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6" name="Freeform 5"/>
          <p:cNvSpPr>
            <a:spLocks/>
          </p:cNvSpPr>
          <p:nvPr userDrawn="1"/>
        </p:nvSpPr>
        <p:spPr bwMode="auto">
          <a:xfrm>
            <a:off x="9314424" y="30907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7" name="Rectangle 39"/>
          <p:cNvSpPr/>
          <p:nvPr userDrawn="1"/>
        </p:nvSpPr>
        <p:spPr>
          <a:xfrm>
            <a:off x="10016846" y="3843078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77  G 77  B 77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8" name="Freeform 5"/>
          <p:cNvSpPr>
            <a:spLocks/>
          </p:cNvSpPr>
          <p:nvPr userDrawn="1"/>
        </p:nvSpPr>
        <p:spPr bwMode="auto">
          <a:xfrm>
            <a:off x="9314424" y="3611875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4" name="TextBox 39"/>
          <p:cNvSpPr txBox="1"/>
          <p:nvPr userDrawn="1"/>
        </p:nvSpPr>
        <p:spPr>
          <a:xfrm>
            <a:off x="9314424" y="13858"/>
            <a:ext cx="1231861" cy="262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Cores </a:t>
            </a:r>
            <a:r>
              <a:rPr lang="en-US" sz="1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endParaRPr lang="en-US" sz="1600" dirty="0" smtClean="0">
              <a:solidFill>
                <a:srgbClr val="4D4D4D"/>
              </a:solidFill>
              <a:latin typeface="Simplon Oi Headline"/>
              <a:cs typeface="Simplon Oi Headline"/>
            </a:endParaRPr>
          </a:p>
        </p:txBody>
      </p:sp>
      <p:sp>
        <p:nvSpPr>
          <p:cNvPr id="105" name="TextBox 39"/>
          <p:cNvSpPr txBox="1"/>
          <p:nvPr userDrawn="1"/>
        </p:nvSpPr>
        <p:spPr>
          <a:xfrm>
            <a:off x="-6817" y="5262133"/>
            <a:ext cx="6322688" cy="262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Esquemas</a:t>
            </a:r>
            <a:r>
              <a:rPr lang="en-US" sz="1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de cores 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(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usar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apenas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2 cores dos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esquemas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abaixo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)</a:t>
            </a:r>
          </a:p>
        </p:txBody>
      </p:sp>
      <p:sp>
        <p:nvSpPr>
          <p:cNvPr id="106" name="Freeform 5"/>
          <p:cNvSpPr>
            <a:spLocks/>
          </p:cNvSpPr>
          <p:nvPr userDrawn="1"/>
        </p:nvSpPr>
        <p:spPr bwMode="auto">
          <a:xfrm>
            <a:off x="0" y="5543551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7" name="Freeform 5"/>
          <p:cNvSpPr>
            <a:spLocks/>
          </p:cNvSpPr>
          <p:nvPr userDrawn="1"/>
        </p:nvSpPr>
        <p:spPr bwMode="auto">
          <a:xfrm>
            <a:off x="-1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8" name="Freeform 5"/>
          <p:cNvSpPr>
            <a:spLocks/>
          </p:cNvSpPr>
          <p:nvPr userDrawn="1"/>
        </p:nvSpPr>
        <p:spPr bwMode="auto">
          <a:xfrm>
            <a:off x="750887" y="610504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9" name="Freeform 5"/>
          <p:cNvSpPr>
            <a:spLocks/>
          </p:cNvSpPr>
          <p:nvPr userDrawn="1"/>
        </p:nvSpPr>
        <p:spPr bwMode="auto">
          <a:xfrm>
            <a:off x="1501775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0" name="Freeform 5"/>
          <p:cNvSpPr>
            <a:spLocks/>
          </p:cNvSpPr>
          <p:nvPr userDrawn="1"/>
        </p:nvSpPr>
        <p:spPr bwMode="auto">
          <a:xfrm>
            <a:off x="2418557" y="5543551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1" name="Freeform 5"/>
          <p:cNvSpPr>
            <a:spLocks/>
          </p:cNvSpPr>
          <p:nvPr userDrawn="1"/>
        </p:nvSpPr>
        <p:spPr bwMode="auto">
          <a:xfrm>
            <a:off x="2418556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2" name="Freeform 5"/>
          <p:cNvSpPr>
            <a:spLocks/>
          </p:cNvSpPr>
          <p:nvPr userDrawn="1"/>
        </p:nvSpPr>
        <p:spPr bwMode="auto">
          <a:xfrm>
            <a:off x="3169444" y="610504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3" name="Freeform 5"/>
          <p:cNvSpPr>
            <a:spLocks/>
          </p:cNvSpPr>
          <p:nvPr userDrawn="1"/>
        </p:nvSpPr>
        <p:spPr bwMode="auto">
          <a:xfrm>
            <a:off x="3920332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4" name="Freeform 5"/>
          <p:cNvSpPr>
            <a:spLocks/>
          </p:cNvSpPr>
          <p:nvPr userDrawn="1"/>
        </p:nvSpPr>
        <p:spPr bwMode="auto">
          <a:xfrm>
            <a:off x="4814095" y="5543549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5" name="Freeform 5"/>
          <p:cNvSpPr>
            <a:spLocks/>
          </p:cNvSpPr>
          <p:nvPr userDrawn="1"/>
        </p:nvSpPr>
        <p:spPr bwMode="auto">
          <a:xfrm>
            <a:off x="4814094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6" name="Freeform 5"/>
          <p:cNvSpPr>
            <a:spLocks/>
          </p:cNvSpPr>
          <p:nvPr userDrawn="1"/>
        </p:nvSpPr>
        <p:spPr bwMode="auto">
          <a:xfrm>
            <a:off x="5564982" y="610503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7" name="Freeform 5"/>
          <p:cNvSpPr>
            <a:spLocks/>
          </p:cNvSpPr>
          <p:nvPr userDrawn="1"/>
        </p:nvSpPr>
        <p:spPr bwMode="auto">
          <a:xfrm>
            <a:off x="6315871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981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9" r:id="rId1"/>
    <p:sldLayoutId id="2147484000" r:id="rId2"/>
    <p:sldLayoutId id="2147484001" r:id="rId3"/>
    <p:sldLayoutId id="2147484002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lnSpc>
          <a:spcPts val="2400"/>
        </a:lnSpc>
        <a:spcBef>
          <a:spcPts val="1100"/>
        </a:spcBef>
        <a:buNone/>
        <a:defRPr sz="2200" i="1" kern="1200">
          <a:solidFill>
            <a:schemeClr val="tx1"/>
          </a:solidFill>
          <a:latin typeface="+mn-lt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lnSpc>
          <a:spcPts val="2000"/>
        </a:lnSpc>
        <a:spcBef>
          <a:spcPts val="900"/>
        </a:spcBef>
        <a:buFont typeface="Arial"/>
        <a:buNone/>
        <a:defRPr sz="1800" b="0" i="0" kern="1200" baseline="0">
          <a:solidFill>
            <a:schemeClr val="tx1"/>
          </a:solidFill>
          <a:latin typeface="Museo Sans 300"/>
          <a:ea typeface="+mn-ea"/>
          <a:cs typeface="Museo Sans 300"/>
        </a:defRPr>
      </a:lvl1pPr>
      <a:lvl2pPr marL="176213" indent="-176213" algn="l" defTabSz="457200" rtl="0" eaLnBrk="1" latinLnBrk="0" hangingPunct="1">
        <a:lnSpc>
          <a:spcPts val="2000"/>
        </a:lnSpc>
        <a:spcBef>
          <a:spcPts val="900"/>
        </a:spcBef>
        <a:buSzPct val="50000"/>
        <a:buFont typeface="Arial"/>
        <a:buChar char="•"/>
        <a:tabLst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9144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6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3716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18288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11586773" y="614032"/>
            <a:ext cx="91440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endParaRPr lang="en-US" sz="1600" i="1" dirty="0" smtClean="0">
              <a:solidFill>
                <a:prstClr val="black"/>
              </a:solidFill>
            </a:endParaRPr>
          </a:p>
        </p:txBody>
      </p:sp>
      <p:sp>
        <p:nvSpPr>
          <p:cNvPr id="40" name="TextBox 39"/>
          <p:cNvSpPr txBox="1"/>
          <p:nvPr userDrawn="1"/>
        </p:nvSpPr>
        <p:spPr>
          <a:xfrm>
            <a:off x="-3089236" y="16496"/>
            <a:ext cx="3003150" cy="20565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600"/>
              </a:lnSpc>
              <a:spcBef>
                <a:spcPts val="800"/>
              </a:spcBef>
            </a:pPr>
            <a:r>
              <a:rPr lang="en-US" sz="5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Título</a:t>
            </a: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Simplon </a:t>
            </a:r>
            <a:r>
              <a:rPr lang="en-US" sz="5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-3052358" y="2331223"/>
            <a:ext cx="2739264" cy="11022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SUBTÍTULOS</a:t>
            </a:r>
          </a:p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2" name="TextBox 41"/>
          <p:cNvSpPr txBox="1"/>
          <p:nvPr userDrawn="1"/>
        </p:nvSpPr>
        <p:spPr>
          <a:xfrm>
            <a:off x="-3052358" y="3618366"/>
            <a:ext cx="2739264" cy="296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</a:pPr>
            <a:r>
              <a:rPr lang="en-US" sz="1400" dirty="0" err="1" smtClean="0">
                <a:solidFill>
                  <a:srgbClr val="4D4D4D"/>
                </a:solidFill>
                <a:latin typeface="Simplon BP Regular"/>
                <a:cs typeface="Simplon BP Regular"/>
              </a:rPr>
              <a:t>Textos</a:t>
            </a:r>
            <a:r>
              <a:rPr lang="en-US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Simplon BP Regular 14pt</a:t>
            </a:r>
          </a:p>
        </p:txBody>
      </p:sp>
      <p:sp>
        <p:nvSpPr>
          <p:cNvPr id="74" name="Rectangle 35"/>
          <p:cNvSpPr/>
          <p:nvPr userDrawn="1"/>
        </p:nvSpPr>
        <p:spPr>
          <a:xfrm>
            <a:off x="10008318" y="309078"/>
            <a:ext cx="886632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ROXO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ROSA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LARANJA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AMARELO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VERDE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AZUL</a:t>
            </a:r>
          </a:p>
          <a:p>
            <a:endParaRPr lang="en-US" sz="1200" dirty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CINZA</a:t>
            </a:r>
            <a:endParaRPr lang="hr-HR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75" name="Rectangle 36"/>
          <p:cNvSpPr/>
          <p:nvPr userDrawn="1"/>
        </p:nvSpPr>
        <p:spPr>
          <a:xfrm>
            <a:off x="10016846" y="1085543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 G 40  B 140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6" name="Rectangle 37"/>
          <p:cNvSpPr/>
          <p:nvPr userDrawn="1"/>
        </p:nvSpPr>
        <p:spPr>
          <a:xfrm>
            <a:off x="10016846" y="538722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160  G 43  B 255 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7" name="Rectangle 38"/>
          <p:cNvSpPr/>
          <p:nvPr userDrawn="1"/>
        </p:nvSpPr>
        <p:spPr>
          <a:xfrm>
            <a:off x="10016846" y="1596923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G 109  B 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8" name="Rectangle 39"/>
          <p:cNvSpPr/>
          <p:nvPr userDrawn="1"/>
        </p:nvSpPr>
        <p:spPr>
          <a:xfrm>
            <a:off x="10016846" y="2151554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G 255  B 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9" name="Rectangle 39"/>
          <p:cNvSpPr/>
          <p:nvPr userDrawn="1"/>
        </p:nvSpPr>
        <p:spPr>
          <a:xfrm>
            <a:off x="10016846" y="2708709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G 211  B 24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0" name="Rectangle 39"/>
          <p:cNvSpPr/>
          <p:nvPr userDrawn="1"/>
        </p:nvSpPr>
        <p:spPr>
          <a:xfrm>
            <a:off x="10016846" y="3284401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G 206  B 255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1" name="Freeform 5"/>
          <p:cNvSpPr>
            <a:spLocks/>
          </p:cNvSpPr>
          <p:nvPr userDrawn="1"/>
        </p:nvSpPr>
        <p:spPr bwMode="auto">
          <a:xfrm>
            <a:off x="9314424" y="305319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2" name="Freeform 5"/>
          <p:cNvSpPr>
            <a:spLocks/>
          </p:cNvSpPr>
          <p:nvPr userDrawn="1"/>
        </p:nvSpPr>
        <p:spPr bwMode="auto">
          <a:xfrm>
            <a:off x="9314424" y="2504374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3" name="Freeform 5"/>
          <p:cNvSpPr>
            <a:spLocks/>
          </p:cNvSpPr>
          <p:nvPr userDrawn="1"/>
        </p:nvSpPr>
        <p:spPr bwMode="auto">
          <a:xfrm>
            <a:off x="9314424" y="195555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4" name="Freeform 5"/>
          <p:cNvSpPr>
            <a:spLocks/>
          </p:cNvSpPr>
          <p:nvPr userDrawn="1"/>
        </p:nvSpPr>
        <p:spPr bwMode="auto">
          <a:xfrm>
            <a:off x="9314424" y="1406726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5" name="Freeform 5"/>
          <p:cNvSpPr>
            <a:spLocks/>
          </p:cNvSpPr>
          <p:nvPr userDrawn="1"/>
        </p:nvSpPr>
        <p:spPr bwMode="auto">
          <a:xfrm>
            <a:off x="9314424" y="857902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6" name="Freeform 5"/>
          <p:cNvSpPr>
            <a:spLocks/>
          </p:cNvSpPr>
          <p:nvPr userDrawn="1"/>
        </p:nvSpPr>
        <p:spPr bwMode="auto">
          <a:xfrm>
            <a:off x="9314424" y="30907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7" name="Rectangle 39"/>
          <p:cNvSpPr/>
          <p:nvPr userDrawn="1"/>
        </p:nvSpPr>
        <p:spPr>
          <a:xfrm>
            <a:off x="10016846" y="3843078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77  G 77  B 77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8" name="Freeform 5"/>
          <p:cNvSpPr>
            <a:spLocks/>
          </p:cNvSpPr>
          <p:nvPr userDrawn="1"/>
        </p:nvSpPr>
        <p:spPr bwMode="auto">
          <a:xfrm>
            <a:off x="9314424" y="3611875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4" name="TextBox 39"/>
          <p:cNvSpPr txBox="1"/>
          <p:nvPr userDrawn="1"/>
        </p:nvSpPr>
        <p:spPr>
          <a:xfrm>
            <a:off x="9314424" y="13858"/>
            <a:ext cx="1231861" cy="262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Cores </a:t>
            </a:r>
            <a:r>
              <a:rPr lang="en-US" sz="1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endParaRPr lang="en-US" sz="1600" dirty="0" smtClean="0">
              <a:solidFill>
                <a:srgbClr val="4D4D4D"/>
              </a:solidFill>
              <a:latin typeface="Simplon Oi Headline"/>
              <a:cs typeface="Simplon Oi Headline"/>
            </a:endParaRPr>
          </a:p>
        </p:txBody>
      </p:sp>
      <p:sp>
        <p:nvSpPr>
          <p:cNvPr id="105" name="TextBox 39"/>
          <p:cNvSpPr txBox="1"/>
          <p:nvPr userDrawn="1"/>
        </p:nvSpPr>
        <p:spPr>
          <a:xfrm>
            <a:off x="-6817" y="5262133"/>
            <a:ext cx="6322688" cy="262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Esquemas</a:t>
            </a:r>
            <a:r>
              <a:rPr lang="en-US" sz="1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de cores 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(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usar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apenas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2 cores dos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esquemas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abaixo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)</a:t>
            </a:r>
          </a:p>
        </p:txBody>
      </p:sp>
      <p:sp>
        <p:nvSpPr>
          <p:cNvPr id="106" name="Freeform 5"/>
          <p:cNvSpPr>
            <a:spLocks/>
          </p:cNvSpPr>
          <p:nvPr userDrawn="1"/>
        </p:nvSpPr>
        <p:spPr bwMode="auto">
          <a:xfrm>
            <a:off x="0" y="5543551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7" name="Freeform 5"/>
          <p:cNvSpPr>
            <a:spLocks/>
          </p:cNvSpPr>
          <p:nvPr userDrawn="1"/>
        </p:nvSpPr>
        <p:spPr bwMode="auto">
          <a:xfrm>
            <a:off x="-1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8" name="Freeform 5"/>
          <p:cNvSpPr>
            <a:spLocks/>
          </p:cNvSpPr>
          <p:nvPr userDrawn="1"/>
        </p:nvSpPr>
        <p:spPr bwMode="auto">
          <a:xfrm>
            <a:off x="750887" y="610504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9" name="Freeform 5"/>
          <p:cNvSpPr>
            <a:spLocks/>
          </p:cNvSpPr>
          <p:nvPr userDrawn="1"/>
        </p:nvSpPr>
        <p:spPr bwMode="auto">
          <a:xfrm>
            <a:off x="1501775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0" name="Freeform 5"/>
          <p:cNvSpPr>
            <a:spLocks/>
          </p:cNvSpPr>
          <p:nvPr userDrawn="1"/>
        </p:nvSpPr>
        <p:spPr bwMode="auto">
          <a:xfrm>
            <a:off x="2418557" y="5543551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1" name="Freeform 5"/>
          <p:cNvSpPr>
            <a:spLocks/>
          </p:cNvSpPr>
          <p:nvPr userDrawn="1"/>
        </p:nvSpPr>
        <p:spPr bwMode="auto">
          <a:xfrm>
            <a:off x="2418556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2" name="Freeform 5"/>
          <p:cNvSpPr>
            <a:spLocks/>
          </p:cNvSpPr>
          <p:nvPr userDrawn="1"/>
        </p:nvSpPr>
        <p:spPr bwMode="auto">
          <a:xfrm>
            <a:off x="3169444" y="610504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3" name="Freeform 5"/>
          <p:cNvSpPr>
            <a:spLocks/>
          </p:cNvSpPr>
          <p:nvPr userDrawn="1"/>
        </p:nvSpPr>
        <p:spPr bwMode="auto">
          <a:xfrm>
            <a:off x="3920332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4" name="Freeform 5"/>
          <p:cNvSpPr>
            <a:spLocks/>
          </p:cNvSpPr>
          <p:nvPr userDrawn="1"/>
        </p:nvSpPr>
        <p:spPr bwMode="auto">
          <a:xfrm>
            <a:off x="4814095" y="5543549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5" name="Freeform 5"/>
          <p:cNvSpPr>
            <a:spLocks/>
          </p:cNvSpPr>
          <p:nvPr userDrawn="1"/>
        </p:nvSpPr>
        <p:spPr bwMode="auto">
          <a:xfrm>
            <a:off x="4814094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6" name="Freeform 5"/>
          <p:cNvSpPr>
            <a:spLocks/>
          </p:cNvSpPr>
          <p:nvPr userDrawn="1"/>
        </p:nvSpPr>
        <p:spPr bwMode="auto">
          <a:xfrm>
            <a:off x="5564982" y="610503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7" name="Freeform 5"/>
          <p:cNvSpPr>
            <a:spLocks/>
          </p:cNvSpPr>
          <p:nvPr userDrawn="1"/>
        </p:nvSpPr>
        <p:spPr bwMode="auto">
          <a:xfrm>
            <a:off x="6315871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600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5" r:id="rId1"/>
    <p:sldLayoutId id="2147484006" r:id="rId2"/>
    <p:sldLayoutId id="2147484007" r:id="rId3"/>
    <p:sldLayoutId id="2147484008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lnSpc>
          <a:spcPts val="2400"/>
        </a:lnSpc>
        <a:spcBef>
          <a:spcPts val="1100"/>
        </a:spcBef>
        <a:buNone/>
        <a:defRPr sz="2200" i="1" kern="1200">
          <a:solidFill>
            <a:schemeClr val="tx1"/>
          </a:solidFill>
          <a:latin typeface="+mn-lt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lnSpc>
          <a:spcPts val="2000"/>
        </a:lnSpc>
        <a:spcBef>
          <a:spcPts val="900"/>
        </a:spcBef>
        <a:buFont typeface="Arial"/>
        <a:buNone/>
        <a:defRPr sz="1800" b="0" i="0" kern="1200" baseline="0">
          <a:solidFill>
            <a:schemeClr val="tx1"/>
          </a:solidFill>
          <a:latin typeface="Museo Sans 300"/>
          <a:ea typeface="+mn-ea"/>
          <a:cs typeface="Museo Sans 300"/>
        </a:defRPr>
      </a:lvl1pPr>
      <a:lvl2pPr marL="176213" indent="-176213" algn="l" defTabSz="457200" rtl="0" eaLnBrk="1" latinLnBrk="0" hangingPunct="1">
        <a:lnSpc>
          <a:spcPts val="2000"/>
        </a:lnSpc>
        <a:spcBef>
          <a:spcPts val="900"/>
        </a:spcBef>
        <a:buSzPct val="50000"/>
        <a:buFont typeface="Arial"/>
        <a:buChar char="•"/>
        <a:tabLst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9144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6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3716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18288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11586773" y="614032"/>
            <a:ext cx="91440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endParaRPr lang="en-US" sz="1600" i="1" dirty="0" smtClean="0">
              <a:solidFill>
                <a:prstClr val="black"/>
              </a:solidFill>
            </a:endParaRPr>
          </a:p>
        </p:txBody>
      </p:sp>
      <p:sp>
        <p:nvSpPr>
          <p:cNvPr id="40" name="TextBox 39"/>
          <p:cNvSpPr txBox="1"/>
          <p:nvPr userDrawn="1"/>
        </p:nvSpPr>
        <p:spPr>
          <a:xfrm>
            <a:off x="-3089236" y="16496"/>
            <a:ext cx="3003150" cy="20565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600"/>
              </a:lnSpc>
              <a:spcBef>
                <a:spcPts val="800"/>
              </a:spcBef>
            </a:pPr>
            <a:r>
              <a:rPr lang="en-US" sz="5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Título</a:t>
            </a: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Simplon </a:t>
            </a:r>
            <a:r>
              <a:rPr lang="en-US" sz="5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5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-3052358" y="2331223"/>
            <a:ext cx="2739264" cy="11022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SUBTÍTULOS</a:t>
            </a:r>
          </a:p>
          <a:p>
            <a:pPr>
              <a:lnSpc>
                <a:spcPts val="2800"/>
              </a:lnSpc>
            </a:pPr>
            <a:r>
              <a:rPr lang="en-US" sz="28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42" name="TextBox 41"/>
          <p:cNvSpPr txBox="1"/>
          <p:nvPr userDrawn="1"/>
        </p:nvSpPr>
        <p:spPr>
          <a:xfrm>
            <a:off x="-3052358" y="3618366"/>
            <a:ext cx="2739264" cy="296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</a:pPr>
            <a:r>
              <a:rPr lang="en-US" sz="1400" dirty="0" err="1" smtClean="0">
                <a:solidFill>
                  <a:srgbClr val="4D4D4D"/>
                </a:solidFill>
                <a:latin typeface="Simplon BP Regular"/>
                <a:cs typeface="Simplon BP Regular"/>
              </a:rPr>
              <a:t>Textos</a:t>
            </a:r>
            <a:r>
              <a:rPr lang="en-US" sz="14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Simplon BP Regular 14pt</a:t>
            </a:r>
          </a:p>
        </p:txBody>
      </p:sp>
      <p:sp>
        <p:nvSpPr>
          <p:cNvPr id="74" name="Rectangle 35"/>
          <p:cNvSpPr/>
          <p:nvPr userDrawn="1"/>
        </p:nvSpPr>
        <p:spPr>
          <a:xfrm>
            <a:off x="10008318" y="309078"/>
            <a:ext cx="886632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ROXO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ROSA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LARANJA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AMARELO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VERDE</a:t>
            </a: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AZUL</a:t>
            </a:r>
          </a:p>
          <a:p>
            <a:endParaRPr lang="en-US" sz="1200" dirty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endParaRPr lang="en-US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r>
              <a:rPr lang="en-US" sz="12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CINZA</a:t>
            </a:r>
            <a:endParaRPr lang="hr-HR" sz="12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</p:txBody>
      </p:sp>
      <p:sp>
        <p:nvSpPr>
          <p:cNvPr id="75" name="Rectangle 36"/>
          <p:cNvSpPr/>
          <p:nvPr userDrawn="1"/>
        </p:nvSpPr>
        <p:spPr>
          <a:xfrm>
            <a:off x="10016846" y="1085543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 G 40  B 140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6" name="Rectangle 37"/>
          <p:cNvSpPr/>
          <p:nvPr userDrawn="1"/>
        </p:nvSpPr>
        <p:spPr>
          <a:xfrm>
            <a:off x="10016846" y="538722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160  G 43  B 255 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7" name="Rectangle 38"/>
          <p:cNvSpPr/>
          <p:nvPr userDrawn="1"/>
        </p:nvSpPr>
        <p:spPr>
          <a:xfrm>
            <a:off x="10016846" y="1596923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G 109  B 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8" name="Rectangle 39"/>
          <p:cNvSpPr/>
          <p:nvPr userDrawn="1"/>
        </p:nvSpPr>
        <p:spPr>
          <a:xfrm>
            <a:off x="10016846" y="2151554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G 255  B 0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79" name="Rectangle 39"/>
          <p:cNvSpPr/>
          <p:nvPr userDrawn="1"/>
        </p:nvSpPr>
        <p:spPr>
          <a:xfrm>
            <a:off x="10016846" y="2708709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G 211  B 24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0" name="Rectangle 39"/>
          <p:cNvSpPr/>
          <p:nvPr userDrawn="1"/>
        </p:nvSpPr>
        <p:spPr>
          <a:xfrm>
            <a:off x="10016846" y="3284401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G 206  B 255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1" name="Freeform 5"/>
          <p:cNvSpPr>
            <a:spLocks/>
          </p:cNvSpPr>
          <p:nvPr userDrawn="1"/>
        </p:nvSpPr>
        <p:spPr bwMode="auto">
          <a:xfrm>
            <a:off x="9314424" y="305319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2" name="Freeform 5"/>
          <p:cNvSpPr>
            <a:spLocks/>
          </p:cNvSpPr>
          <p:nvPr userDrawn="1"/>
        </p:nvSpPr>
        <p:spPr bwMode="auto">
          <a:xfrm>
            <a:off x="9314424" y="2504374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3" name="Freeform 5"/>
          <p:cNvSpPr>
            <a:spLocks/>
          </p:cNvSpPr>
          <p:nvPr userDrawn="1"/>
        </p:nvSpPr>
        <p:spPr bwMode="auto">
          <a:xfrm>
            <a:off x="9314424" y="195555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4" name="Freeform 5"/>
          <p:cNvSpPr>
            <a:spLocks/>
          </p:cNvSpPr>
          <p:nvPr userDrawn="1"/>
        </p:nvSpPr>
        <p:spPr bwMode="auto">
          <a:xfrm>
            <a:off x="9314424" y="1406726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5" name="Freeform 5"/>
          <p:cNvSpPr>
            <a:spLocks/>
          </p:cNvSpPr>
          <p:nvPr userDrawn="1"/>
        </p:nvSpPr>
        <p:spPr bwMode="auto">
          <a:xfrm>
            <a:off x="9314424" y="857902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6" name="Freeform 5"/>
          <p:cNvSpPr>
            <a:spLocks/>
          </p:cNvSpPr>
          <p:nvPr userDrawn="1"/>
        </p:nvSpPr>
        <p:spPr bwMode="auto">
          <a:xfrm>
            <a:off x="9314424" y="30907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87" name="Rectangle 39"/>
          <p:cNvSpPr/>
          <p:nvPr userDrawn="1"/>
        </p:nvSpPr>
        <p:spPr>
          <a:xfrm>
            <a:off x="10016846" y="3843078"/>
            <a:ext cx="13560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77  G 77  B 77</a:t>
            </a:r>
            <a:endParaRPr lang="en-US" sz="12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88" name="Freeform 5"/>
          <p:cNvSpPr>
            <a:spLocks/>
          </p:cNvSpPr>
          <p:nvPr userDrawn="1"/>
        </p:nvSpPr>
        <p:spPr bwMode="auto">
          <a:xfrm>
            <a:off x="9314424" y="3611875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4" name="TextBox 39"/>
          <p:cNvSpPr txBox="1"/>
          <p:nvPr userDrawn="1"/>
        </p:nvSpPr>
        <p:spPr>
          <a:xfrm>
            <a:off x="9314424" y="13858"/>
            <a:ext cx="1231861" cy="262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Cores </a:t>
            </a:r>
            <a:r>
              <a:rPr lang="en-US" sz="1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endParaRPr lang="en-US" sz="1600" dirty="0" smtClean="0">
              <a:solidFill>
                <a:srgbClr val="4D4D4D"/>
              </a:solidFill>
              <a:latin typeface="Simplon Oi Headline"/>
              <a:cs typeface="Simplon Oi Headline"/>
            </a:endParaRPr>
          </a:p>
        </p:txBody>
      </p:sp>
      <p:sp>
        <p:nvSpPr>
          <p:cNvPr id="105" name="TextBox 39"/>
          <p:cNvSpPr txBox="1"/>
          <p:nvPr userDrawn="1"/>
        </p:nvSpPr>
        <p:spPr>
          <a:xfrm>
            <a:off x="-6817" y="5262133"/>
            <a:ext cx="6322688" cy="2623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6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Esquemas</a:t>
            </a:r>
            <a:r>
              <a:rPr lang="en-US" sz="16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de cores 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(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usar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apenas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2 cores dos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esquemas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 </a:t>
            </a:r>
            <a:r>
              <a:rPr lang="en-US" sz="1600" dirty="0" err="1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abaixo</a:t>
            </a:r>
            <a:r>
              <a:rPr lang="en-US" sz="1600" dirty="0" smtClean="0">
                <a:solidFill>
                  <a:srgbClr val="4D4D4D"/>
                </a:solidFill>
                <a:latin typeface="Simplon BP Regular" pitchFamily="2" charset="0"/>
                <a:cs typeface="Simplon Oi Headline"/>
              </a:rPr>
              <a:t>)</a:t>
            </a:r>
          </a:p>
        </p:txBody>
      </p:sp>
      <p:sp>
        <p:nvSpPr>
          <p:cNvPr id="106" name="Freeform 5"/>
          <p:cNvSpPr>
            <a:spLocks/>
          </p:cNvSpPr>
          <p:nvPr userDrawn="1"/>
        </p:nvSpPr>
        <p:spPr bwMode="auto">
          <a:xfrm>
            <a:off x="0" y="5543551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7" name="Freeform 5"/>
          <p:cNvSpPr>
            <a:spLocks/>
          </p:cNvSpPr>
          <p:nvPr userDrawn="1"/>
        </p:nvSpPr>
        <p:spPr bwMode="auto">
          <a:xfrm>
            <a:off x="-1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8" name="Freeform 5"/>
          <p:cNvSpPr>
            <a:spLocks/>
          </p:cNvSpPr>
          <p:nvPr userDrawn="1"/>
        </p:nvSpPr>
        <p:spPr bwMode="auto">
          <a:xfrm>
            <a:off x="750887" y="610504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09" name="Freeform 5"/>
          <p:cNvSpPr>
            <a:spLocks/>
          </p:cNvSpPr>
          <p:nvPr userDrawn="1"/>
        </p:nvSpPr>
        <p:spPr bwMode="auto">
          <a:xfrm>
            <a:off x="1501775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0" name="Freeform 5"/>
          <p:cNvSpPr>
            <a:spLocks/>
          </p:cNvSpPr>
          <p:nvPr userDrawn="1"/>
        </p:nvSpPr>
        <p:spPr bwMode="auto">
          <a:xfrm>
            <a:off x="2418557" y="5543551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1" name="Freeform 5"/>
          <p:cNvSpPr>
            <a:spLocks/>
          </p:cNvSpPr>
          <p:nvPr userDrawn="1"/>
        </p:nvSpPr>
        <p:spPr bwMode="auto">
          <a:xfrm>
            <a:off x="2418556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2" name="Freeform 5"/>
          <p:cNvSpPr>
            <a:spLocks/>
          </p:cNvSpPr>
          <p:nvPr userDrawn="1"/>
        </p:nvSpPr>
        <p:spPr bwMode="auto">
          <a:xfrm>
            <a:off x="3169444" y="6105040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3" name="Freeform 5"/>
          <p:cNvSpPr>
            <a:spLocks/>
          </p:cNvSpPr>
          <p:nvPr userDrawn="1"/>
        </p:nvSpPr>
        <p:spPr bwMode="auto">
          <a:xfrm>
            <a:off x="3920332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4" name="Freeform 5"/>
          <p:cNvSpPr>
            <a:spLocks/>
          </p:cNvSpPr>
          <p:nvPr userDrawn="1"/>
        </p:nvSpPr>
        <p:spPr bwMode="auto">
          <a:xfrm>
            <a:off x="4814095" y="5543549"/>
            <a:ext cx="2214564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5" name="Freeform 5"/>
          <p:cNvSpPr>
            <a:spLocks/>
          </p:cNvSpPr>
          <p:nvPr userDrawn="1"/>
        </p:nvSpPr>
        <p:spPr bwMode="auto">
          <a:xfrm>
            <a:off x="4814094" y="6105039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6" name="Freeform 5"/>
          <p:cNvSpPr>
            <a:spLocks/>
          </p:cNvSpPr>
          <p:nvPr userDrawn="1"/>
        </p:nvSpPr>
        <p:spPr bwMode="auto">
          <a:xfrm>
            <a:off x="5564982" y="6105038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117" name="Freeform 5"/>
          <p:cNvSpPr>
            <a:spLocks/>
          </p:cNvSpPr>
          <p:nvPr userDrawn="1"/>
        </p:nvSpPr>
        <p:spPr bwMode="auto">
          <a:xfrm>
            <a:off x="6315871" y="6105041"/>
            <a:ext cx="712788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32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  <p:sldLayoutId id="2147484030" r:id="rId2"/>
    <p:sldLayoutId id="2147484031" r:id="rId3"/>
    <p:sldLayoutId id="2147484033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lnSpc>
          <a:spcPts val="2400"/>
        </a:lnSpc>
        <a:spcBef>
          <a:spcPts val="1100"/>
        </a:spcBef>
        <a:buNone/>
        <a:defRPr sz="2200" i="1" kern="1200">
          <a:solidFill>
            <a:schemeClr val="tx1"/>
          </a:solidFill>
          <a:latin typeface="+mn-lt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lnSpc>
          <a:spcPts val="2000"/>
        </a:lnSpc>
        <a:spcBef>
          <a:spcPts val="900"/>
        </a:spcBef>
        <a:buFont typeface="Arial"/>
        <a:buNone/>
        <a:defRPr sz="1800" b="0" i="0" kern="1200" baseline="0">
          <a:solidFill>
            <a:schemeClr val="tx1"/>
          </a:solidFill>
          <a:latin typeface="Museo Sans 300"/>
          <a:ea typeface="+mn-ea"/>
          <a:cs typeface="Museo Sans 300"/>
        </a:defRPr>
      </a:lvl1pPr>
      <a:lvl2pPr marL="176213" indent="-176213" algn="l" defTabSz="457200" rtl="0" eaLnBrk="1" latinLnBrk="0" hangingPunct="1">
        <a:lnSpc>
          <a:spcPts val="2000"/>
        </a:lnSpc>
        <a:spcBef>
          <a:spcPts val="900"/>
        </a:spcBef>
        <a:buSzPct val="50000"/>
        <a:buFont typeface="Arial"/>
        <a:buChar char="•"/>
        <a:tabLst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9144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6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3716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1828800" indent="0" algn="l" defTabSz="457200" rtl="0" eaLnBrk="1" latinLnBrk="0" hangingPunct="1">
        <a:lnSpc>
          <a:spcPts val="2200"/>
        </a:lnSpc>
        <a:spcBef>
          <a:spcPts val="0"/>
        </a:spcBef>
        <a:buFont typeface="Arial"/>
        <a:buNone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Master</a:t>
            </a:r>
            <a:r>
              <a:rPr lang="pt-PT" dirty="0" smtClean="0"/>
              <a:t>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BR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7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r>
              <a:rPr lang="pt-PT" dirty="0" smtClean="0"/>
              <a:t> 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215658" y="0"/>
            <a:ext cx="179146" cy="1363279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-215658" y="1419622"/>
            <a:ext cx="179146" cy="1800201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-215658" y="3219823"/>
            <a:ext cx="179146" cy="163404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14pt</a:t>
            </a:r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>
            <a:off x="9140713" y="305319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206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255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Freeform 5"/>
          <p:cNvSpPr>
            <a:spLocks/>
          </p:cNvSpPr>
          <p:nvPr userDrawn="1"/>
        </p:nvSpPr>
        <p:spPr bwMode="auto">
          <a:xfrm>
            <a:off x="9140713" y="2504374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211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24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>
            <a:off x="9140713" y="1955550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>
            <a:off x="9140713" y="1406726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109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1" name="Freeform 20"/>
          <p:cNvSpPr>
            <a:spLocks/>
          </p:cNvSpPr>
          <p:nvPr userDrawn="1"/>
        </p:nvSpPr>
        <p:spPr bwMode="auto">
          <a:xfrm>
            <a:off x="9140713" y="857902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40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140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2" name="Freeform 5"/>
          <p:cNvSpPr>
            <a:spLocks/>
          </p:cNvSpPr>
          <p:nvPr userDrawn="1"/>
        </p:nvSpPr>
        <p:spPr bwMode="auto">
          <a:xfrm>
            <a:off x="9140713" y="30907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160  </a:t>
            </a:r>
          </a:p>
          <a:p>
            <a:pPr>
              <a:defRPr/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43  </a:t>
            </a:r>
          </a:p>
          <a:p>
            <a:pPr>
              <a:defRPr/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255 </a:t>
            </a:r>
            <a:endParaRPr lang="en-US" sz="8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>
            <a:off x="9140713" y="3611875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77  </a:t>
            </a:r>
          </a:p>
          <a:p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77</a:t>
            </a:r>
            <a:endParaRPr lang="en-US" sz="8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30" name="TextBox 39"/>
          <p:cNvSpPr txBox="1"/>
          <p:nvPr userDrawn="1"/>
        </p:nvSpPr>
        <p:spPr>
          <a:xfrm>
            <a:off x="7058370" y="5189701"/>
            <a:ext cx="2050133" cy="3343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  <a:endParaRPr lang="en-US" sz="1600" dirty="0" smtClean="0">
              <a:solidFill>
                <a:srgbClr val="4D4D4D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>
            <a:off x="-8387" y="5164041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>
            <a:off x="-8388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3" name="Freeform 5"/>
          <p:cNvSpPr>
            <a:spLocks/>
          </p:cNvSpPr>
          <p:nvPr userDrawn="1"/>
        </p:nvSpPr>
        <p:spPr bwMode="auto">
          <a:xfrm>
            <a:off x="742500" y="5365489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4" name="Freeform 5"/>
          <p:cNvSpPr>
            <a:spLocks/>
          </p:cNvSpPr>
          <p:nvPr userDrawn="1"/>
        </p:nvSpPr>
        <p:spPr bwMode="auto">
          <a:xfrm>
            <a:off x="1493388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5" name="Freeform 5"/>
          <p:cNvSpPr>
            <a:spLocks/>
          </p:cNvSpPr>
          <p:nvPr userDrawn="1"/>
        </p:nvSpPr>
        <p:spPr bwMode="auto">
          <a:xfrm>
            <a:off x="2410170" y="5164041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6" name="Freeform 5"/>
          <p:cNvSpPr>
            <a:spLocks/>
          </p:cNvSpPr>
          <p:nvPr userDrawn="1"/>
        </p:nvSpPr>
        <p:spPr bwMode="auto">
          <a:xfrm>
            <a:off x="2410169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7" name="Freeform 5"/>
          <p:cNvSpPr>
            <a:spLocks/>
          </p:cNvSpPr>
          <p:nvPr userDrawn="1"/>
        </p:nvSpPr>
        <p:spPr bwMode="auto">
          <a:xfrm>
            <a:off x="3161057" y="5365489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8" name="Freeform 5"/>
          <p:cNvSpPr>
            <a:spLocks/>
          </p:cNvSpPr>
          <p:nvPr userDrawn="1"/>
        </p:nvSpPr>
        <p:spPr bwMode="auto">
          <a:xfrm>
            <a:off x="3911945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9" name="Freeform 5"/>
          <p:cNvSpPr>
            <a:spLocks/>
          </p:cNvSpPr>
          <p:nvPr userDrawn="1"/>
        </p:nvSpPr>
        <p:spPr bwMode="auto">
          <a:xfrm>
            <a:off x="4805708" y="5164039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0" name="Freeform 5"/>
          <p:cNvSpPr>
            <a:spLocks/>
          </p:cNvSpPr>
          <p:nvPr userDrawn="1"/>
        </p:nvSpPr>
        <p:spPr bwMode="auto">
          <a:xfrm>
            <a:off x="4805707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1" name="Freeform 5"/>
          <p:cNvSpPr>
            <a:spLocks/>
          </p:cNvSpPr>
          <p:nvPr userDrawn="1"/>
        </p:nvSpPr>
        <p:spPr bwMode="auto">
          <a:xfrm>
            <a:off x="5556595" y="5365487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2" name="Freeform 5"/>
          <p:cNvSpPr>
            <a:spLocks/>
          </p:cNvSpPr>
          <p:nvPr userDrawn="1"/>
        </p:nvSpPr>
        <p:spPr bwMode="auto">
          <a:xfrm>
            <a:off x="6307484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4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521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6" r:id="rId1"/>
    <p:sldLayoutId id="2147484037" r:id="rId2"/>
    <p:sldLayoutId id="2147484038" r:id="rId3"/>
    <p:sldLayoutId id="2147484039" r:id="rId4"/>
    <p:sldLayoutId id="2147484041" r:id="rId5"/>
  </p:sldLayoutIdLst>
  <p:hf hd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pt-BR" sz="4200" b="0" i="0" kern="1200" noProof="0">
          <a:solidFill>
            <a:srgbClr val="00CEFF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22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2" y="1419224"/>
            <a:ext cx="8218487" cy="3457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Master</a:t>
            </a:r>
            <a:r>
              <a:rPr lang="pt-PT" dirty="0" smtClean="0"/>
              <a:t>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 fontAlgn="base">
              <a:lnSpc>
                <a:spcPts val="1400"/>
              </a:lnSpc>
              <a:spcBef>
                <a:spcPct val="0"/>
              </a:spcBef>
              <a:spcAft>
                <a:spcPct val="0"/>
              </a:spcAft>
            </a:pPr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BR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68313" y="274639"/>
            <a:ext cx="8207375" cy="7127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r>
              <a:rPr lang="pt-PT" dirty="0" smtClean="0"/>
              <a:t> 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215658" y="0"/>
            <a:ext cx="179146" cy="1363279"/>
          </a:xfrm>
          <a:prstGeom prst="rect">
            <a:avLst/>
          </a:prstGeom>
          <a:noFill/>
        </p:spPr>
        <p:txBody>
          <a:bodyPr vert="vert270" wrap="square" lIns="0" tIns="0" rIns="0" bIns="0" rtlCol="0" anchor="t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Simplon </a:t>
            </a:r>
            <a:r>
              <a:rPr lang="en-US" sz="1000" dirty="0" err="1" smtClean="0">
                <a:solidFill>
                  <a:srgbClr val="4D4D4D"/>
                </a:solidFill>
                <a:latin typeface="Simplon Oi Headline"/>
                <a:cs typeface="Simplon Oi Headline"/>
              </a:rPr>
              <a:t>Oi</a:t>
            </a:r>
            <a:r>
              <a:rPr lang="en-US" sz="1000" dirty="0" smtClean="0">
                <a:solidFill>
                  <a:srgbClr val="4D4D4D"/>
                </a:solidFill>
                <a:latin typeface="Simplon Oi Headline"/>
                <a:cs typeface="Simplon Oi Headline"/>
              </a:rPr>
              <a:t> 42pt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-215658" y="1419622"/>
            <a:ext cx="179146" cy="1800201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pPr algn="r"/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21PT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-215658" y="3219823"/>
            <a:ext cx="179146" cy="1634040"/>
          </a:xfrm>
          <a:prstGeom prst="rect">
            <a:avLst/>
          </a:prstGeom>
          <a:noFill/>
        </p:spPr>
        <p:txBody>
          <a:bodyPr vert="vert270" wrap="square" lIns="0" tIns="0" rIns="0" bIns="0" rtlCol="0">
            <a:noAutofit/>
          </a:bodyPr>
          <a:lstStyle/>
          <a:p>
            <a:r>
              <a:rPr lang="en-US" sz="1000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Simplon BP Regular 14pt</a:t>
            </a:r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>
            <a:off x="9140713" y="305319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206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255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7" name="Freeform 5"/>
          <p:cNvSpPr>
            <a:spLocks/>
          </p:cNvSpPr>
          <p:nvPr userDrawn="1"/>
        </p:nvSpPr>
        <p:spPr bwMode="auto">
          <a:xfrm>
            <a:off x="9140713" y="2504374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0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211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24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18" name="Freeform 5"/>
          <p:cNvSpPr>
            <a:spLocks/>
          </p:cNvSpPr>
          <p:nvPr userDrawn="1"/>
        </p:nvSpPr>
        <p:spPr bwMode="auto">
          <a:xfrm>
            <a:off x="9140713" y="1955550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255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>
            <a:off x="9140713" y="1406726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255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109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1" name="Freeform 20"/>
          <p:cNvSpPr>
            <a:spLocks/>
          </p:cNvSpPr>
          <p:nvPr userDrawn="1"/>
        </p:nvSpPr>
        <p:spPr bwMode="auto">
          <a:xfrm>
            <a:off x="9140713" y="857902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R 234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G 40  </a:t>
            </a:r>
          </a:p>
          <a:p>
            <a:r>
              <a:rPr lang="en-US" sz="800" dirty="0" smtClean="0">
                <a:solidFill>
                  <a:srgbClr val="4D4E50"/>
                </a:solidFill>
                <a:latin typeface="Simplon BP Regular"/>
                <a:cs typeface="Simplon BP Regular"/>
              </a:rPr>
              <a:t>B 140</a:t>
            </a:r>
            <a:endParaRPr lang="en-US" sz="800" dirty="0">
              <a:solidFill>
                <a:srgbClr val="4D4E50"/>
              </a:solidFill>
              <a:latin typeface="Simplon BP Regular"/>
              <a:cs typeface="Simplon BP Regular"/>
            </a:endParaRPr>
          </a:p>
        </p:txBody>
      </p:sp>
      <p:sp>
        <p:nvSpPr>
          <p:cNvPr id="22" name="Freeform 5"/>
          <p:cNvSpPr>
            <a:spLocks/>
          </p:cNvSpPr>
          <p:nvPr userDrawn="1"/>
        </p:nvSpPr>
        <p:spPr bwMode="auto">
          <a:xfrm>
            <a:off x="9140713" y="309078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160  </a:t>
            </a:r>
          </a:p>
          <a:p>
            <a:pPr>
              <a:defRPr/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43  </a:t>
            </a:r>
          </a:p>
          <a:p>
            <a:pPr>
              <a:defRPr/>
            </a:pPr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255 </a:t>
            </a:r>
            <a:endParaRPr lang="en-US" sz="8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>
            <a:off x="9140713" y="3611875"/>
            <a:ext cx="327831" cy="511175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4D4D4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36000" tIns="36000" rIns="36000" bIns="36000" numCol="1" anchor="t" anchorCtr="0" compatLnSpc="1">
            <a:prstTxWarp prst="textNoShape">
              <a:avLst/>
            </a:prstTxWarp>
          </a:bodyPr>
          <a:lstStyle/>
          <a:p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R 77  </a:t>
            </a:r>
          </a:p>
          <a:p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G 77  </a:t>
            </a:r>
          </a:p>
          <a:p>
            <a:r>
              <a:rPr lang="en-US" sz="800" dirty="0" smtClean="0">
                <a:solidFill>
                  <a:srgbClr val="FFFFFF"/>
                </a:solidFill>
                <a:latin typeface="Simplon BP Regular"/>
                <a:cs typeface="Simplon BP Regular"/>
              </a:rPr>
              <a:t>B 77</a:t>
            </a:r>
            <a:endParaRPr lang="en-US" sz="800" dirty="0">
              <a:solidFill>
                <a:srgbClr val="FFFFFF"/>
              </a:solidFill>
              <a:latin typeface="Simplon BP Regular"/>
              <a:cs typeface="Simplon BP Regular"/>
            </a:endParaRPr>
          </a:p>
        </p:txBody>
      </p:sp>
      <p:sp>
        <p:nvSpPr>
          <p:cNvPr id="30" name="TextBox 39"/>
          <p:cNvSpPr txBox="1"/>
          <p:nvPr userDrawn="1"/>
        </p:nvSpPr>
        <p:spPr>
          <a:xfrm>
            <a:off x="7058370" y="5189701"/>
            <a:ext cx="2050133" cy="3343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800"/>
              </a:spcBef>
            </a:pP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de cores (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usar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apenas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2 cores dos 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esquemas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 </a:t>
            </a:r>
            <a:r>
              <a:rPr lang="en-US" sz="1100" dirty="0" err="1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abaixo</a:t>
            </a:r>
            <a:r>
              <a:rPr lang="en-US" sz="1100" dirty="0" smtClean="0">
                <a:solidFill>
                  <a:srgbClr val="4D4D4D"/>
                </a:solidFill>
                <a:latin typeface="Simplon BP" charset="0"/>
                <a:ea typeface="Simplon BP" charset="0"/>
                <a:cs typeface="Simplon BP" charset="0"/>
              </a:rPr>
              <a:t>)</a:t>
            </a:r>
            <a:endParaRPr lang="en-US" sz="1600" dirty="0" smtClean="0">
              <a:solidFill>
                <a:srgbClr val="4D4D4D"/>
              </a:solidFill>
              <a:latin typeface="Simplon BP" charset="0"/>
              <a:ea typeface="Simplon BP" charset="0"/>
              <a:cs typeface="Simplon BP" charset="0"/>
            </a:endParaRPr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>
            <a:off x="-8387" y="5164041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EA288C"/>
              </a:gs>
              <a:gs pos="50000">
                <a:srgbClr val="A02BFF"/>
              </a:gs>
              <a:gs pos="100000">
                <a:srgbClr val="00CEFF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>
            <a:off x="-8388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3" name="Freeform 5"/>
          <p:cNvSpPr>
            <a:spLocks/>
          </p:cNvSpPr>
          <p:nvPr userDrawn="1"/>
        </p:nvSpPr>
        <p:spPr bwMode="auto">
          <a:xfrm>
            <a:off x="742500" y="5365489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A02B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4" name="Freeform 5"/>
          <p:cNvSpPr>
            <a:spLocks/>
          </p:cNvSpPr>
          <p:nvPr userDrawn="1"/>
        </p:nvSpPr>
        <p:spPr bwMode="auto">
          <a:xfrm>
            <a:off x="1493388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5" name="Freeform 5"/>
          <p:cNvSpPr>
            <a:spLocks/>
          </p:cNvSpPr>
          <p:nvPr userDrawn="1"/>
        </p:nvSpPr>
        <p:spPr bwMode="auto">
          <a:xfrm>
            <a:off x="2410170" y="5164041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00CEFF"/>
              </a:gs>
              <a:gs pos="50000">
                <a:srgbClr val="00D318"/>
              </a:gs>
              <a:gs pos="100000">
                <a:srgbClr val="FFFF00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6" name="Freeform 5"/>
          <p:cNvSpPr>
            <a:spLocks/>
          </p:cNvSpPr>
          <p:nvPr userDrawn="1"/>
        </p:nvSpPr>
        <p:spPr bwMode="auto">
          <a:xfrm>
            <a:off x="2410169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CE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7" name="Freeform 5"/>
          <p:cNvSpPr>
            <a:spLocks/>
          </p:cNvSpPr>
          <p:nvPr userDrawn="1"/>
        </p:nvSpPr>
        <p:spPr bwMode="auto">
          <a:xfrm>
            <a:off x="3161057" y="5365489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00D31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8" name="Freeform 5"/>
          <p:cNvSpPr>
            <a:spLocks/>
          </p:cNvSpPr>
          <p:nvPr userDrawn="1"/>
        </p:nvSpPr>
        <p:spPr bwMode="auto">
          <a:xfrm>
            <a:off x="3911945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39" name="Freeform 5"/>
          <p:cNvSpPr>
            <a:spLocks/>
          </p:cNvSpPr>
          <p:nvPr userDrawn="1"/>
        </p:nvSpPr>
        <p:spPr bwMode="auto">
          <a:xfrm>
            <a:off x="4805708" y="5164039"/>
            <a:ext cx="2214564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50000">
                <a:srgbClr val="FF6D00"/>
              </a:gs>
              <a:gs pos="100000">
                <a:srgbClr val="EA288C"/>
              </a:gs>
            </a:gsLst>
            <a:lin ang="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0" name="Freeform 5"/>
          <p:cNvSpPr>
            <a:spLocks/>
          </p:cNvSpPr>
          <p:nvPr userDrawn="1"/>
        </p:nvSpPr>
        <p:spPr bwMode="auto">
          <a:xfrm>
            <a:off x="4805707" y="5365488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FF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1" name="Freeform 5"/>
          <p:cNvSpPr>
            <a:spLocks/>
          </p:cNvSpPr>
          <p:nvPr userDrawn="1"/>
        </p:nvSpPr>
        <p:spPr bwMode="auto">
          <a:xfrm>
            <a:off x="5556595" y="5365487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FF6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42" name="Freeform 5"/>
          <p:cNvSpPr>
            <a:spLocks/>
          </p:cNvSpPr>
          <p:nvPr userDrawn="1"/>
        </p:nvSpPr>
        <p:spPr bwMode="auto">
          <a:xfrm>
            <a:off x="6307484" y="5365490"/>
            <a:ext cx="712788" cy="158588"/>
          </a:xfrm>
          <a:custGeom>
            <a:avLst/>
            <a:gdLst>
              <a:gd name="T0" fmla="*/ 0 w 3197"/>
              <a:gd name="T1" fmla="*/ 2666 h 2666"/>
              <a:gd name="T2" fmla="*/ 0 w 3197"/>
              <a:gd name="T3" fmla="*/ 2666 h 2666"/>
              <a:gd name="T4" fmla="*/ 3197 w 3197"/>
              <a:gd name="T5" fmla="*/ 2666 h 2666"/>
              <a:gd name="T6" fmla="*/ 3197 w 3197"/>
              <a:gd name="T7" fmla="*/ 0 h 2666"/>
              <a:gd name="T8" fmla="*/ 0 w 3197"/>
              <a:gd name="T9" fmla="*/ 0 h 2666"/>
              <a:gd name="T10" fmla="*/ 0 w 3197"/>
              <a:gd name="T11" fmla="*/ 2666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7" h="2666">
                <a:moveTo>
                  <a:pt x="0" y="2666"/>
                </a:moveTo>
                <a:lnTo>
                  <a:pt x="0" y="2666"/>
                </a:lnTo>
                <a:lnTo>
                  <a:pt x="3197" y="2666"/>
                </a:lnTo>
                <a:lnTo>
                  <a:pt x="3197" y="0"/>
                </a:lnTo>
                <a:lnTo>
                  <a:pt x="0" y="0"/>
                </a:lnTo>
                <a:lnTo>
                  <a:pt x="0" y="2666"/>
                </a:lnTo>
                <a:close/>
              </a:path>
            </a:pathLst>
          </a:custGeom>
          <a:solidFill>
            <a:srgbClr val="EA288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srgbClr val="000000"/>
              </a:solidFill>
            </a:endParaRPr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4876006"/>
            <a:ext cx="7787207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r>
              <a:rPr lang="pt-BR" smtClean="0">
                <a:solidFill>
                  <a:srgbClr val="5F5F5F"/>
                </a:solidFill>
              </a:rPr>
              <a:t>MATERIAL CONFIDENCIAL  |  SLIDE Nº</a:t>
            </a:r>
            <a:endParaRPr lang="pt-BR" dirty="0">
              <a:solidFill>
                <a:srgbClr val="5F5F5F"/>
              </a:solidFill>
            </a:endParaRPr>
          </a:p>
        </p:txBody>
      </p:sp>
      <p:sp>
        <p:nvSpPr>
          <p:cNvPr id="4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4408" y="4876006"/>
            <a:ext cx="442392" cy="2159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implon BP Regular"/>
                <a:cs typeface="Simplon BP Regular"/>
              </a:defRPr>
            </a:lvl1pPr>
          </a:lstStyle>
          <a:p>
            <a:fld id="{74850952-3374-434C-8FC6-DE28F8CD25B0}" type="slidenum">
              <a:rPr lang="pt-BR" smtClean="0">
                <a:solidFill>
                  <a:srgbClr val="5F5F5F"/>
                </a:solidFill>
              </a:rPr>
              <a:pPr/>
              <a:t>‹nº›</a:t>
            </a:fld>
            <a:endParaRPr lang="pt-BR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249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3" r:id="rId1"/>
    <p:sldLayoutId id="2147484044" r:id="rId2"/>
    <p:sldLayoutId id="2147484045" r:id="rId3"/>
    <p:sldLayoutId id="2147484046" r:id="rId4"/>
    <p:sldLayoutId id="2147484047" r:id="rId5"/>
  </p:sldLayoutIdLst>
  <p:hf hd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pt-BR" sz="4200" b="0" i="0" kern="1200" noProof="0">
          <a:solidFill>
            <a:srgbClr val="00CEFF"/>
          </a:solidFill>
          <a:latin typeface="Simplon Oi Headline"/>
          <a:ea typeface="ＭＳ Ｐゴシック" charset="0"/>
          <a:cs typeface="Simplon Oi Headline"/>
        </a:defRPr>
      </a:lvl1pPr>
    </p:titleStyle>
    <p:bodyStyle>
      <a:lvl1pPr marL="184150" indent="-18415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/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1pPr>
      <a:lvl2pPr marL="365125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365125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2pPr>
      <a:lvl3pPr marL="541338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541338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3pPr>
      <a:lvl4pPr marL="717550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717550" algn="l"/>
        </a:tabLst>
        <a:defRPr lang="es-ES_tradnl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4pPr>
      <a:lvl5pPr marL="893763" indent="-176213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charset="2"/>
        <a:buChar char="§"/>
        <a:tabLst>
          <a:tab pos="893763" algn="l"/>
        </a:tabLst>
        <a:defRPr lang="pt-BR" sz="1400" kern="1200" smtClean="0">
          <a:solidFill>
            <a:srgbClr val="000000"/>
          </a:solidFill>
          <a:latin typeface="Simplon BP Regular"/>
          <a:ea typeface="ＭＳ Ｐゴシック" charset="0"/>
          <a:cs typeface="Simplon BP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620">
          <p15:clr>
            <a:srgbClr val="F26B43"/>
          </p15:clr>
        </p15:guide>
        <p15:guide id="2" orient="horz" pos="894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pos="295">
          <p15:clr>
            <a:srgbClr val="F26B43"/>
          </p15:clr>
        </p15:guide>
        <p15:guide id="5" pos="5465">
          <p15:clr>
            <a:srgbClr val="F26B43"/>
          </p15:clr>
        </p15:guide>
        <p15:guide id="6" orient="horz" pos="3072">
          <p15:clr>
            <a:srgbClr val="F26B43"/>
          </p15:clr>
        </p15:guide>
        <p15:guide id="7" orient="horz" pos="62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slideLayout" Target="../slideLayouts/slideLayout95.xml"/><Relationship Id="rId1" Type="http://schemas.openxmlformats.org/officeDocument/2006/relationships/tags" Target="../tags/tag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wmf"/><Relationship Id="rId4" Type="http://schemas.openxmlformats.org/officeDocument/2006/relationships/image" Target="../media/image27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slideLayout" Target="../slideLayouts/slideLayout95.xml"/><Relationship Id="rId7" Type="http://schemas.openxmlformats.org/officeDocument/2006/relationships/image" Target="../media/image23.png"/><Relationship Id="rId2" Type="http://schemas.openxmlformats.org/officeDocument/2006/relationships/tags" Target="../tags/tag14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2.emf"/><Relationship Id="rId5" Type="http://schemas.openxmlformats.org/officeDocument/2006/relationships/oleObject" Target="../embeddings/oleObject9.bin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9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2"/>
          <p:cNvSpPr>
            <a:spLocks noGrp="1"/>
          </p:cNvSpPr>
          <p:nvPr>
            <p:ph type="ctrTitle" idx="4294967295"/>
          </p:nvPr>
        </p:nvSpPr>
        <p:spPr>
          <a:xfrm>
            <a:off x="464029" y="355246"/>
            <a:ext cx="6709631" cy="2132714"/>
          </a:xfrm>
          <a:prstGeom prst="rect">
            <a:avLst/>
          </a:prstGeom>
        </p:spPr>
        <p:txBody>
          <a:bodyPr anchor="t" anchorCtr="0"/>
          <a:lstStyle/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4200" b="1" i="0" dirty="0" smtClean="0">
                <a:solidFill>
                  <a:schemeClr val="bg1"/>
                </a:solidFill>
                <a:latin typeface="Simplon Oi Headline"/>
                <a:cs typeface="Simplon Oi Headline"/>
              </a:rPr>
              <a:t>PROJETO UPGRADE ICS</a:t>
            </a:r>
            <a:r>
              <a:rPr lang="pt-BR" sz="4200" b="1" i="0" dirty="0">
                <a:solidFill>
                  <a:schemeClr val="bg1"/>
                </a:solidFill>
                <a:latin typeface="Simplon Oi Headline"/>
                <a:cs typeface="Simplon Oi Headline"/>
              </a:rPr>
              <a:t/>
            </a:r>
            <a:br>
              <a:rPr lang="pt-BR" sz="4200" b="1" i="0" dirty="0">
                <a:solidFill>
                  <a:schemeClr val="bg1"/>
                </a:solidFill>
                <a:latin typeface="Simplon Oi Headline"/>
                <a:cs typeface="Simplon Oi Headline"/>
              </a:rPr>
            </a:br>
            <a:r>
              <a:rPr lang="pt-BR" sz="4200" b="1" i="0" dirty="0" smtClean="0">
                <a:solidFill>
                  <a:schemeClr val="bg1"/>
                </a:solidFill>
                <a:latin typeface="Simplon Oi Headline"/>
                <a:cs typeface="Simplon Oi Headline"/>
              </a:rPr>
              <a:t/>
            </a:r>
            <a:br>
              <a:rPr lang="pt-BR" sz="4200" b="1" i="0" dirty="0" smtClean="0">
                <a:solidFill>
                  <a:schemeClr val="bg1"/>
                </a:solidFill>
                <a:latin typeface="Simplon Oi Headline"/>
                <a:cs typeface="Simplon Oi Headline"/>
              </a:rPr>
            </a:br>
            <a:r>
              <a:rPr lang="pt-BR" sz="1400" i="0" dirty="0" smtClean="0">
                <a:solidFill>
                  <a:schemeClr val="bg1"/>
                </a:solidFill>
                <a:latin typeface="Simplon Oi Headline"/>
                <a:cs typeface="Simplon Oi Headline"/>
              </a:rPr>
              <a:t>17 de Julho de 2017</a:t>
            </a:r>
            <a:endParaRPr lang="en-US" sz="3600" i="0" dirty="0">
              <a:solidFill>
                <a:srgbClr val="FFFF00"/>
              </a:solidFill>
              <a:latin typeface="Simplon Oi Headline"/>
              <a:cs typeface="Simplon Oi Headline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82312" y="-308892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endParaRPr lang="en-US" sz="1600" i="1" dirty="0" smtClean="0"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0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A5310-A1A2-4A74-BE06-D50AF2203BA9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5" name="Rectangle 42"/>
          <p:cNvSpPr/>
          <p:nvPr/>
        </p:nvSpPr>
        <p:spPr>
          <a:xfrm>
            <a:off x="435196" y="1135906"/>
            <a:ext cx="3632747" cy="2948012"/>
          </a:xfrm>
          <a:prstGeom prst="rect">
            <a:avLst/>
          </a:prstGeom>
          <a:noFill/>
          <a:ln w="6350">
            <a:solidFill>
              <a:srgbClr val="4D4D4D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tIns="108000" rtlCol="0" anchor="t"/>
          <a:lstStyle/>
          <a:p>
            <a:pPr marL="171450" lvl="1" indent="-171450">
              <a:spcAft>
                <a:spcPts val="300"/>
              </a:spcAft>
              <a:buFont typeface="Wingdings" charset="2"/>
              <a:buChar char="§"/>
            </a:pPr>
            <a:r>
              <a:rPr lang="pt-BR" sz="1000" b="1" dirty="0" smtClean="0">
                <a:solidFill>
                  <a:schemeClr val="tx1"/>
                </a:solidFill>
                <a:latin typeface="Simplon BP Regular" pitchFamily="2" charset="0"/>
              </a:rPr>
              <a:t>Status:</a:t>
            </a:r>
          </a:p>
          <a:p>
            <a:pPr marL="171450" lvl="1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000" dirty="0" smtClean="0">
                <a:solidFill>
                  <a:schemeClr val="tx1"/>
                </a:solidFill>
                <a:latin typeface="Simplon BP Regular" pitchFamily="2" charset="0"/>
                <a:cs typeface="Simplon BP Regular"/>
              </a:rPr>
              <a:t>Em elaboração de Desenho da Solução até o final de setembro.</a:t>
            </a:r>
          </a:p>
          <a:p>
            <a:pPr marL="171450" lvl="1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000" dirty="0" smtClean="0">
                <a:solidFill>
                  <a:schemeClr val="tx1"/>
                </a:solidFill>
                <a:latin typeface="Simplon BP Regular" pitchFamily="2" charset="0"/>
                <a:cs typeface="Simplon BP Regular"/>
              </a:rPr>
              <a:t>Consolidação e aprovação do Desenho da Solução até o final de Outubro</a:t>
            </a:r>
          </a:p>
          <a:p>
            <a:pPr marL="171450" lvl="1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pt-BR" sz="1000" b="1" dirty="0" smtClean="0">
              <a:solidFill>
                <a:schemeClr val="tx1"/>
              </a:solidFill>
              <a:latin typeface="Simplon BP Regular" pitchFamily="2" charset="0"/>
              <a:cs typeface="Simplon BP Regular"/>
            </a:endParaRPr>
          </a:p>
          <a:p>
            <a:pPr marL="171450" lvl="1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pt-BR" sz="1000" b="1" dirty="0" smtClean="0">
              <a:solidFill>
                <a:schemeClr val="tx1"/>
              </a:solidFill>
              <a:latin typeface="Simplon BP Regular" pitchFamily="2" charset="0"/>
              <a:cs typeface="Simplon BP Regular"/>
            </a:endParaRPr>
          </a:p>
          <a:p>
            <a:pPr marL="0" lvl="1">
              <a:spcAft>
                <a:spcPts val="300"/>
              </a:spcAft>
            </a:pPr>
            <a:endParaRPr lang="pt-BR" sz="1000" b="1" dirty="0">
              <a:solidFill>
                <a:schemeClr val="tx1"/>
              </a:solidFill>
              <a:latin typeface="Simplon BP Regular" pitchFamily="2" charset="0"/>
              <a:cs typeface="Simplon BP Regular"/>
            </a:endParaRPr>
          </a:p>
          <a:p>
            <a:pPr>
              <a:spcAft>
                <a:spcPts val="300"/>
              </a:spcAft>
            </a:pPr>
            <a:endParaRPr lang="es-ES_tradnl" sz="1000" dirty="0">
              <a:latin typeface="Simplon BP Regular"/>
              <a:cs typeface="Simplon BP Regular"/>
            </a:endParaRPr>
          </a:p>
          <a:p>
            <a:pPr marL="171450" indent="-171450">
              <a:spcAft>
                <a:spcPts val="300"/>
              </a:spcAft>
              <a:buFont typeface="Wingdings" panose="05000000000000000000" pitchFamily="2" charset="2"/>
              <a:buChar char="§"/>
            </a:pPr>
            <a:endParaRPr lang="es-ES_tradnl" sz="1000" dirty="0">
              <a:latin typeface="Simplon BP Regular"/>
              <a:cs typeface="Simplon BP Regular"/>
            </a:endParaRPr>
          </a:p>
        </p:txBody>
      </p:sp>
      <p:sp>
        <p:nvSpPr>
          <p:cNvPr id="56" name="Rectangle 42"/>
          <p:cNvSpPr/>
          <p:nvPr/>
        </p:nvSpPr>
        <p:spPr>
          <a:xfrm>
            <a:off x="4147890" y="1037932"/>
            <a:ext cx="4888606" cy="3045986"/>
          </a:xfrm>
          <a:prstGeom prst="rect">
            <a:avLst/>
          </a:prstGeom>
          <a:noFill/>
          <a:ln w="6350">
            <a:solidFill>
              <a:srgbClr val="4D4D4D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tIns="108000" rtlCol="0" anchor="t"/>
          <a:lstStyle/>
          <a:p>
            <a:pPr>
              <a:spcAft>
                <a:spcPts val="300"/>
              </a:spcAft>
            </a:pPr>
            <a:endParaRPr lang="pt-BR" sz="900" dirty="0">
              <a:solidFill>
                <a:schemeClr val="tx1"/>
              </a:solidFill>
              <a:latin typeface="Simplon BP Regular"/>
              <a:cs typeface="Simplon BP Regular"/>
            </a:endParaRPr>
          </a:p>
          <a:p>
            <a:pPr marL="171450" indent="-171450">
              <a:spcAft>
                <a:spcPts val="300"/>
              </a:spcAft>
              <a:buFont typeface="Wingdings" charset="2"/>
              <a:buChar char="§"/>
            </a:pPr>
            <a:endParaRPr lang="es-ES_tradnl" sz="900" dirty="0" smtClean="0">
              <a:solidFill>
                <a:schemeClr val="tx1"/>
              </a:solidFill>
              <a:latin typeface="Simplon BP Regular"/>
              <a:cs typeface="Simplon BP Regular"/>
            </a:endParaRPr>
          </a:p>
          <a:p>
            <a:pPr marL="171450" indent="-171450">
              <a:spcAft>
                <a:spcPts val="300"/>
              </a:spcAft>
              <a:buFont typeface="Wingdings" charset="2"/>
              <a:buChar char="§"/>
            </a:pPr>
            <a:endParaRPr lang="es-ES_tradnl" sz="900" dirty="0">
              <a:latin typeface="Simplon BP Regular"/>
              <a:cs typeface="Simplon BP Regular"/>
            </a:endParaRPr>
          </a:p>
          <a:p>
            <a:pPr marL="171450" indent="-171450">
              <a:spcAft>
                <a:spcPts val="600"/>
              </a:spcAft>
              <a:buFont typeface="Wingdings" charset="2"/>
              <a:buChar char="§"/>
            </a:pPr>
            <a:endParaRPr lang="es-ES_tradnl" sz="900" dirty="0">
              <a:latin typeface="Simplon BP Regular"/>
              <a:cs typeface="Simplon BP Regular"/>
            </a:endParaRPr>
          </a:p>
        </p:txBody>
      </p:sp>
      <p:sp>
        <p:nvSpPr>
          <p:cNvPr id="57" name="Rounded Rectangle 41"/>
          <p:cNvSpPr/>
          <p:nvPr/>
        </p:nvSpPr>
        <p:spPr>
          <a:xfrm>
            <a:off x="4184556" y="920958"/>
            <a:ext cx="1975501" cy="17877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en-US" sz="1050" dirty="0" err="1">
                <a:solidFill>
                  <a:srgbClr val="4D4D4D"/>
                </a:solidFill>
                <a:latin typeface="Simplon Oi Headline" charset="0"/>
                <a:ea typeface="Simplon Oi Headline" charset="0"/>
                <a:cs typeface="Simplon Oi Headline" charset="0"/>
              </a:rPr>
              <a:t>Pontos</a:t>
            </a:r>
            <a:r>
              <a:rPr lang="en-US" sz="1050" dirty="0">
                <a:solidFill>
                  <a:srgbClr val="4D4D4D"/>
                </a:solidFill>
                <a:latin typeface="Simplon Oi Headline" charset="0"/>
                <a:ea typeface="Simplon Oi Headline" charset="0"/>
                <a:cs typeface="Simplon Oi Headline" charset="0"/>
              </a:rPr>
              <a:t> </a:t>
            </a:r>
            <a:r>
              <a:rPr lang="en-US" sz="1050" dirty="0" smtClean="0">
                <a:solidFill>
                  <a:srgbClr val="4D4D4D"/>
                </a:solidFill>
                <a:latin typeface="Simplon Oi Headline" charset="0"/>
                <a:ea typeface="Simplon Oi Headline" charset="0"/>
                <a:cs typeface="Simplon Oi Headline" charset="0"/>
              </a:rPr>
              <a:t>de </a:t>
            </a:r>
            <a:r>
              <a:rPr lang="en-US" sz="1050" dirty="0" err="1" smtClean="0">
                <a:solidFill>
                  <a:srgbClr val="4D4D4D"/>
                </a:solidFill>
                <a:latin typeface="Simplon Oi Headline" charset="0"/>
                <a:ea typeface="Simplon Oi Headline" charset="0"/>
                <a:cs typeface="Simplon Oi Headline" charset="0"/>
              </a:rPr>
              <a:t>atenç</a:t>
            </a:r>
            <a:r>
              <a:rPr lang="es-ES_tradnl" sz="1050" dirty="0" err="1" smtClean="0">
                <a:solidFill>
                  <a:srgbClr val="4D4D4D"/>
                </a:solidFill>
                <a:latin typeface="Simplon Oi Headline" charset="0"/>
                <a:ea typeface="Simplon Oi Headline" charset="0"/>
                <a:cs typeface="Simplon Oi Headline" charset="0"/>
              </a:rPr>
              <a:t>ão</a:t>
            </a:r>
            <a:r>
              <a:rPr lang="es-ES_tradnl" sz="1050" dirty="0" smtClean="0">
                <a:solidFill>
                  <a:srgbClr val="4D4D4D"/>
                </a:solidFill>
                <a:latin typeface="Simplon Oi Headline" charset="0"/>
                <a:ea typeface="Simplon Oi Headline" charset="0"/>
                <a:cs typeface="Simplon Oi Headline" charset="0"/>
              </a:rPr>
              <a:t> E </a:t>
            </a:r>
            <a:r>
              <a:rPr lang="es-ES_tradnl" sz="1050" dirty="0">
                <a:solidFill>
                  <a:srgbClr val="4D4D4D"/>
                </a:solidFill>
                <a:latin typeface="Simplon Oi Headline" charset="0"/>
                <a:ea typeface="Simplon Oi Headline" charset="0"/>
                <a:cs typeface="Simplon Oi Headline" charset="0"/>
              </a:rPr>
              <a:t>Riscos</a:t>
            </a:r>
            <a:endParaRPr lang="en-US" sz="1050" dirty="0">
              <a:solidFill>
                <a:srgbClr val="4D4D4D"/>
              </a:solidFill>
              <a:latin typeface="Simplon Oi Headline" charset="0"/>
              <a:ea typeface="Simplon Oi Headline" charset="0"/>
              <a:cs typeface="Simplon Oi Headline" charset="0"/>
            </a:endParaRPr>
          </a:p>
        </p:txBody>
      </p:sp>
      <p:sp>
        <p:nvSpPr>
          <p:cNvPr id="59" name="Título 1"/>
          <p:cNvSpPr>
            <a:spLocks noGrp="1"/>
          </p:cNvSpPr>
          <p:nvPr>
            <p:ph type="title"/>
          </p:nvPr>
        </p:nvSpPr>
        <p:spPr>
          <a:xfrm>
            <a:off x="468313" y="123478"/>
            <a:ext cx="8207375" cy="712786"/>
          </a:xfrm>
        </p:spPr>
        <p:txBody>
          <a:bodyPr/>
          <a:lstStyle/>
          <a:p>
            <a:r>
              <a:rPr lang="pt-BR" dirty="0" smtClean="0">
                <a:latin typeface="Simplon Oi Headline" pitchFamily="2" charset="0"/>
              </a:rPr>
              <a:t>Projeto Upgrade do ICS</a:t>
            </a:r>
            <a:br>
              <a:rPr lang="pt-BR" dirty="0" smtClean="0">
                <a:latin typeface="Simplon Oi Headline" pitchFamily="2" charset="0"/>
              </a:rPr>
            </a:br>
            <a:r>
              <a:rPr lang="pt-BR" dirty="0" smtClean="0">
                <a:latin typeface="Simplon Oi Headline" pitchFamily="2" charset="0"/>
              </a:rPr>
              <a:t>Módulo </a:t>
            </a:r>
            <a:r>
              <a:rPr lang="pt-BR" dirty="0" err="1" smtClean="0">
                <a:latin typeface="Simplon Oi Headline" pitchFamily="2" charset="0"/>
              </a:rPr>
              <a:t>xxx</a:t>
            </a:r>
            <a: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Simplon Oi Headline" pitchFamily="2" charset="0"/>
              </a:rPr>
              <a:t/>
            </a:r>
            <a:br>
              <a:rPr lang="pt-BR" sz="1400" dirty="0" smtClean="0">
                <a:solidFill>
                  <a:schemeClr val="bg1">
                    <a:lumMod val="50000"/>
                  </a:schemeClr>
                </a:solidFill>
                <a:latin typeface="Simplon Oi Headline" pitchFamily="2" charset="0"/>
              </a:rPr>
            </a:br>
            <a:r>
              <a:rPr lang="pt-BR" sz="1100" dirty="0" smtClean="0">
                <a:solidFill>
                  <a:schemeClr val="bg1">
                    <a:lumMod val="50000"/>
                  </a:schemeClr>
                </a:solidFill>
                <a:latin typeface="Simplon Oi Headline" pitchFamily="2" charset="0"/>
              </a:rPr>
              <a:t>Status </a:t>
            </a:r>
            <a:r>
              <a:rPr lang="pt-BR" sz="1100" dirty="0" err="1" smtClean="0">
                <a:solidFill>
                  <a:schemeClr val="bg1">
                    <a:lumMod val="50000"/>
                  </a:schemeClr>
                </a:solidFill>
                <a:latin typeface="Simplon Oi Headline" pitchFamily="2" charset="0"/>
              </a:rPr>
              <a:t>clarity</a:t>
            </a:r>
            <a:r>
              <a:rPr lang="pt-BR" sz="1100" dirty="0" smtClean="0">
                <a:solidFill>
                  <a:schemeClr val="bg1">
                    <a:lumMod val="50000"/>
                  </a:schemeClr>
                </a:solidFill>
                <a:latin typeface="Simplon Oi Headline" pitchFamily="2" charset="0"/>
              </a:rPr>
              <a:t>: </a:t>
            </a:r>
            <a:r>
              <a:rPr lang="pt-BR" sz="1100" dirty="0" smtClean="0">
                <a:latin typeface="Simplon BP Regular"/>
                <a:cs typeface="Simplon BP Regular"/>
              </a:rPr>
              <a:t>Em Execução</a:t>
            </a:r>
            <a:endParaRPr lang="pt-BR" sz="1100" dirty="0">
              <a:solidFill>
                <a:schemeClr val="bg1">
                  <a:lumMod val="50000"/>
                </a:schemeClr>
              </a:solidFill>
              <a:latin typeface="Simplon Oi Headline" pitchFamily="2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783046" y="313931"/>
            <a:ext cx="1258630" cy="11768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lIns="36000" tIns="36000" rIns="36000" bIns="0" rtlCol="0" anchor="b"/>
          <a:lstStyle>
            <a:defPPr>
              <a:defRPr lang="en-US"/>
            </a:defPPr>
            <a:lvl1pPr algn="ctr">
              <a:defRPr sz="1000" b="1">
                <a:latin typeface="Simplon BP Regular"/>
                <a:cs typeface="Simplon BP Regular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800" dirty="0" err="1" smtClean="0"/>
              <a:t>Desenvolvimento</a:t>
            </a:r>
            <a:endParaRPr lang="en-US" sz="800" dirty="0"/>
          </a:p>
        </p:txBody>
      </p:sp>
      <p:grpSp>
        <p:nvGrpSpPr>
          <p:cNvPr id="61" name="Group 10"/>
          <p:cNvGrpSpPr/>
          <p:nvPr/>
        </p:nvGrpSpPr>
        <p:grpSpPr>
          <a:xfrm>
            <a:off x="7783046" y="85799"/>
            <a:ext cx="1258630" cy="215119"/>
            <a:chOff x="7348372" y="85799"/>
            <a:chExt cx="1258630" cy="215119"/>
          </a:xfrm>
        </p:grpSpPr>
        <p:sp>
          <p:nvSpPr>
            <p:cNvPr id="62" name="Rounded Rectangle 139"/>
            <p:cNvSpPr/>
            <p:nvPr/>
          </p:nvSpPr>
          <p:spPr>
            <a:xfrm>
              <a:off x="7348372" y="85799"/>
              <a:ext cx="1258630" cy="21511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4D4D4D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 lIns="36000" tIns="36000" rIns="36000" bIns="0" rtlCol="0" anchor="b"/>
            <a:lstStyle/>
            <a:p>
              <a:pPr algn="ctr"/>
              <a:endParaRPr lang="en-US" sz="800" b="1" dirty="0" smtClean="0">
                <a:solidFill>
                  <a:schemeClr val="tx1"/>
                </a:solidFill>
                <a:latin typeface="Simplon BP Regular"/>
                <a:cs typeface="Simplon BP Regular"/>
              </a:endParaRPr>
            </a:p>
          </p:txBody>
        </p:sp>
        <p:sp>
          <p:nvSpPr>
            <p:cNvPr id="63" name="Divisa 648"/>
            <p:cNvSpPr/>
            <p:nvPr/>
          </p:nvSpPr>
          <p:spPr bwMode="auto">
            <a:xfrm>
              <a:off x="7667806" y="121355"/>
              <a:ext cx="158853" cy="144001"/>
            </a:xfrm>
            <a:prstGeom prst="chevron">
              <a:avLst>
                <a:gd name="adj" fmla="val 25473"/>
              </a:avLst>
            </a:prstGeom>
            <a:ln w="12700">
              <a:solidFill>
                <a:srgbClr val="4D4D4D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 lIns="36000" tIns="0" rIns="36000" bIns="0" rtlCol="0" anchor="ctr"/>
            <a:lstStyle/>
            <a:p>
              <a:pPr algn="ctr"/>
              <a:r>
                <a:rPr lang="pt-BR" sz="800" b="1" dirty="0">
                  <a:solidFill>
                    <a:schemeClr val="dk1"/>
                  </a:solidFill>
                  <a:latin typeface="Simplon BP Regular"/>
                  <a:cs typeface="Simplon BP Regular"/>
                </a:rPr>
                <a:t>3</a:t>
              </a:r>
            </a:p>
          </p:txBody>
        </p:sp>
        <p:sp>
          <p:nvSpPr>
            <p:cNvPr id="64" name="Pentágono 647"/>
            <p:cNvSpPr/>
            <p:nvPr/>
          </p:nvSpPr>
          <p:spPr bwMode="auto">
            <a:xfrm>
              <a:off x="7411059" y="121355"/>
              <a:ext cx="123034" cy="144001"/>
            </a:xfrm>
            <a:prstGeom prst="homePlate">
              <a:avLst>
                <a:gd name="adj" fmla="val 27990"/>
              </a:avLst>
            </a:prstGeom>
            <a:ln w="12700">
              <a:solidFill>
                <a:srgbClr val="4D4D4D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 lIns="36000" tIns="0" rIns="36000" bIns="0" rtlCol="0" anchor="ctr"/>
            <a:lstStyle/>
            <a:p>
              <a:pPr algn="ctr"/>
              <a:r>
                <a:rPr lang="pt-BR" sz="800" b="1" dirty="0">
                  <a:latin typeface="Simplon BP Regular"/>
                  <a:cs typeface="Simplon BP Regular"/>
                </a:rPr>
                <a:t>1</a:t>
              </a:r>
            </a:p>
          </p:txBody>
        </p:sp>
        <p:sp>
          <p:nvSpPr>
            <p:cNvPr id="65" name="Divisa 658"/>
            <p:cNvSpPr/>
            <p:nvPr/>
          </p:nvSpPr>
          <p:spPr bwMode="auto">
            <a:xfrm>
              <a:off x="8106655" y="121355"/>
              <a:ext cx="161968" cy="144001"/>
            </a:xfrm>
            <a:prstGeom prst="chevron">
              <a:avLst>
                <a:gd name="adj" fmla="val 25473"/>
              </a:avLst>
            </a:prstGeom>
            <a:ln w="12700">
              <a:solidFill>
                <a:srgbClr val="4D4D4D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 lIns="36000" tIns="0" rIns="36000" bIns="0" rtlCol="0" anchor="ctr"/>
            <a:lstStyle/>
            <a:p>
              <a:pPr algn="ctr"/>
              <a:r>
                <a:rPr lang="pt-BR" sz="800" b="1" dirty="0">
                  <a:latin typeface="Simplon BP Regular"/>
                  <a:cs typeface="Simplon BP Regular"/>
                </a:rPr>
                <a:t>6</a:t>
              </a:r>
            </a:p>
          </p:txBody>
        </p:sp>
        <p:sp>
          <p:nvSpPr>
            <p:cNvPr id="66" name="Divisa 660"/>
            <p:cNvSpPr/>
            <p:nvPr/>
          </p:nvSpPr>
          <p:spPr bwMode="auto">
            <a:xfrm>
              <a:off x="7521523" y="121355"/>
              <a:ext cx="158853" cy="144001"/>
            </a:xfrm>
            <a:prstGeom prst="chevron">
              <a:avLst>
                <a:gd name="adj" fmla="val 25473"/>
              </a:avLst>
            </a:prstGeom>
            <a:ln w="12700">
              <a:solidFill>
                <a:srgbClr val="4D4D4D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 lIns="36000" tIns="0" rIns="36000" bIns="0" rtlCol="0" anchor="ctr"/>
            <a:lstStyle/>
            <a:p>
              <a:pPr algn="ctr"/>
              <a:r>
                <a:rPr lang="pt-BR" sz="800" b="1" dirty="0">
                  <a:latin typeface="Simplon BP Regular"/>
                  <a:cs typeface="Simplon BP Regular"/>
                </a:rPr>
                <a:t>2</a:t>
              </a:r>
            </a:p>
          </p:txBody>
        </p:sp>
        <p:sp>
          <p:nvSpPr>
            <p:cNvPr id="67" name="Divisa 661"/>
            <p:cNvSpPr/>
            <p:nvPr/>
          </p:nvSpPr>
          <p:spPr bwMode="auto">
            <a:xfrm>
              <a:off x="7814089" y="121355"/>
              <a:ext cx="158853" cy="144001"/>
            </a:xfrm>
            <a:prstGeom prst="chevron">
              <a:avLst>
                <a:gd name="adj" fmla="val 25473"/>
              </a:avLst>
            </a:prstGeom>
            <a:ln w="12700">
              <a:solidFill>
                <a:srgbClr val="4D4D4D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 lIns="36000" tIns="0" rIns="36000" bIns="0" rtlCol="0" anchor="ctr"/>
            <a:lstStyle/>
            <a:p>
              <a:pPr algn="ctr"/>
              <a:r>
                <a:rPr lang="pt-BR" sz="800" b="1" dirty="0">
                  <a:solidFill>
                    <a:schemeClr val="dk1"/>
                  </a:solidFill>
                  <a:latin typeface="Simplon BP Regular"/>
                  <a:cs typeface="Simplon BP Regular"/>
                </a:rPr>
                <a:t>4</a:t>
              </a:r>
            </a:p>
          </p:txBody>
        </p:sp>
        <p:sp>
          <p:nvSpPr>
            <p:cNvPr id="68" name="Divisa 659"/>
            <p:cNvSpPr/>
            <p:nvPr/>
          </p:nvSpPr>
          <p:spPr bwMode="auto">
            <a:xfrm>
              <a:off x="7960372" y="121355"/>
              <a:ext cx="158853" cy="144001"/>
            </a:xfrm>
            <a:prstGeom prst="chevron">
              <a:avLst>
                <a:gd name="adj" fmla="val 25473"/>
              </a:avLst>
            </a:prstGeom>
            <a:ln w="12700">
              <a:solidFill>
                <a:srgbClr val="4D4D4D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 lIns="36000" tIns="0" rIns="36000" bIns="0" rtlCol="0" anchor="ctr"/>
            <a:lstStyle/>
            <a:p>
              <a:pPr algn="ctr"/>
              <a:r>
                <a:rPr lang="pt-BR" sz="800" b="1" dirty="0">
                  <a:latin typeface="Simplon BP Regular"/>
                  <a:cs typeface="Simplon BP Regular"/>
                </a:rPr>
                <a:t>5</a:t>
              </a:r>
            </a:p>
          </p:txBody>
        </p:sp>
        <p:sp>
          <p:nvSpPr>
            <p:cNvPr id="69" name="Divisa 653"/>
            <p:cNvSpPr/>
            <p:nvPr/>
          </p:nvSpPr>
          <p:spPr bwMode="auto">
            <a:xfrm>
              <a:off x="8256053" y="121355"/>
              <a:ext cx="158853" cy="144001"/>
            </a:xfrm>
            <a:prstGeom prst="chevron">
              <a:avLst>
                <a:gd name="adj" fmla="val 25473"/>
              </a:avLst>
            </a:prstGeom>
            <a:ln w="12700">
              <a:solidFill>
                <a:srgbClr val="4D4D4D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 lIns="36000" tIns="0" rIns="36000" bIns="0" rtlCol="0" anchor="ctr"/>
            <a:lstStyle/>
            <a:p>
              <a:pPr algn="ctr"/>
              <a:r>
                <a:rPr lang="pt-BR" sz="800" b="1" dirty="0">
                  <a:solidFill>
                    <a:schemeClr val="dk1"/>
                  </a:solidFill>
                  <a:latin typeface="Simplon BP Regular"/>
                  <a:cs typeface="Simplon BP Regular"/>
                </a:rPr>
                <a:t>7</a:t>
              </a:r>
            </a:p>
          </p:txBody>
        </p:sp>
        <p:sp>
          <p:nvSpPr>
            <p:cNvPr id="70" name="Divisa 653"/>
            <p:cNvSpPr/>
            <p:nvPr/>
          </p:nvSpPr>
          <p:spPr bwMode="auto">
            <a:xfrm>
              <a:off x="8402336" y="121355"/>
              <a:ext cx="158853" cy="144001"/>
            </a:xfrm>
            <a:prstGeom prst="chevron">
              <a:avLst>
                <a:gd name="adj" fmla="val 25473"/>
              </a:avLst>
            </a:prstGeom>
            <a:ln w="12700">
              <a:solidFill>
                <a:srgbClr val="4D4D4D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 lIns="36000" tIns="0" rIns="36000" bIns="0" rtlCol="0" anchor="ctr"/>
            <a:lstStyle/>
            <a:p>
              <a:pPr algn="ctr"/>
              <a:r>
                <a:rPr lang="pt-BR" sz="800" b="1" dirty="0">
                  <a:latin typeface="Simplon BP Regular"/>
                  <a:cs typeface="Simplon BP Regular"/>
                </a:rPr>
                <a:t>8</a:t>
              </a:r>
            </a:p>
          </p:txBody>
        </p:sp>
      </p:grpSp>
      <p:grpSp>
        <p:nvGrpSpPr>
          <p:cNvPr id="71" name="Group 9"/>
          <p:cNvGrpSpPr/>
          <p:nvPr/>
        </p:nvGrpSpPr>
        <p:grpSpPr>
          <a:xfrm>
            <a:off x="7128866" y="85799"/>
            <a:ext cx="612000" cy="215119"/>
            <a:chOff x="6694192" y="85799"/>
            <a:chExt cx="612000" cy="215119"/>
          </a:xfrm>
        </p:grpSpPr>
        <p:sp>
          <p:nvSpPr>
            <p:cNvPr id="72" name="Rounded Rectangle 116"/>
            <p:cNvSpPr/>
            <p:nvPr/>
          </p:nvSpPr>
          <p:spPr>
            <a:xfrm>
              <a:off x="6694192" y="85799"/>
              <a:ext cx="612000" cy="21511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4D4D4D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 lIns="36000" tIns="36000" rIns="36000" bIns="0" rtlCol="0" anchor="b"/>
            <a:lstStyle/>
            <a:p>
              <a:pPr algn="ctr"/>
              <a:endParaRPr lang="en-US" sz="800" b="1" dirty="0" smtClean="0">
                <a:solidFill>
                  <a:schemeClr val="tx1"/>
                </a:solidFill>
                <a:latin typeface="Simplon BP Regular"/>
                <a:cs typeface="Simplon BP Regular"/>
              </a:endParaRPr>
            </a:p>
          </p:txBody>
        </p:sp>
        <p:sp>
          <p:nvSpPr>
            <p:cNvPr id="73" name="Oval 113"/>
            <p:cNvSpPr>
              <a:spLocks noChangeAspect="1"/>
            </p:cNvSpPr>
            <p:nvPr/>
          </p:nvSpPr>
          <p:spPr>
            <a:xfrm>
              <a:off x="6743174" y="121358"/>
              <a:ext cx="143806" cy="144000"/>
            </a:xfrm>
            <a:prstGeom prst="ellipse">
              <a:avLst/>
            </a:prstGeom>
            <a:solidFill>
              <a:srgbClr val="00D318"/>
            </a:solidFill>
            <a:ln w="12700">
              <a:solidFill>
                <a:srgbClr val="4D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rtlCol="0" anchor="ctr"/>
            <a:lstStyle/>
            <a:p>
              <a:pPr algn="ctr"/>
              <a:endParaRPr lang="en-US" sz="800" dirty="0" smtClean="0">
                <a:solidFill>
                  <a:schemeClr val="tx1"/>
                </a:solidFill>
                <a:latin typeface="Simplon BP Regular"/>
                <a:cs typeface="Simplon BP Regular"/>
              </a:endParaRPr>
            </a:p>
          </p:txBody>
        </p:sp>
        <p:sp>
          <p:nvSpPr>
            <p:cNvPr id="74" name="Oval 114"/>
            <p:cNvSpPr>
              <a:spLocks noChangeAspect="1"/>
            </p:cNvSpPr>
            <p:nvPr/>
          </p:nvSpPr>
          <p:spPr>
            <a:xfrm>
              <a:off x="6926428" y="121358"/>
              <a:ext cx="143806" cy="144000"/>
            </a:xfrm>
            <a:prstGeom prst="ellipse">
              <a:avLst/>
            </a:prstGeom>
            <a:noFill/>
            <a:ln w="12700">
              <a:solidFill>
                <a:srgbClr val="4D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rtlCol="0" anchor="ctr"/>
            <a:lstStyle/>
            <a:p>
              <a:pPr algn="ctr"/>
              <a:endParaRPr lang="en-US" sz="800" dirty="0" smtClean="0">
                <a:solidFill>
                  <a:schemeClr val="tx1"/>
                </a:solidFill>
                <a:latin typeface="Simplon BP Regular"/>
                <a:cs typeface="Simplon BP Regular"/>
              </a:endParaRPr>
            </a:p>
          </p:txBody>
        </p:sp>
        <p:sp>
          <p:nvSpPr>
            <p:cNvPr id="75" name="Oval 115"/>
            <p:cNvSpPr>
              <a:spLocks noChangeAspect="1"/>
            </p:cNvSpPr>
            <p:nvPr/>
          </p:nvSpPr>
          <p:spPr>
            <a:xfrm>
              <a:off x="7108521" y="121358"/>
              <a:ext cx="143806" cy="144000"/>
            </a:xfrm>
            <a:prstGeom prst="ellipse">
              <a:avLst/>
            </a:prstGeom>
            <a:noFill/>
            <a:ln w="12700">
              <a:solidFill>
                <a:srgbClr val="4D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rtlCol="0" anchor="ctr"/>
            <a:lstStyle/>
            <a:p>
              <a:pPr algn="ctr"/>
              <a:endParaRPr lang="en-US" sz="800" dirty="0" smtClean="0">
                <a:solidFill>
                  <a:schemeClr val="tx1"/>
                </a:solidFill>
                <a:latin typeface="Simplon BP Regular"/>
                <a:cs typeface="Simplon BP Regular"/>
              </a:endParaRPr>
            </a:p>
          </p:txBody>
        </p:sp>
      </p:grpSp>
      <p:sp>
        <p:nvSpPr>
          <p:cNvPr id="76" name="TextBox 118"/>
          <p:cNvSpPr txBox="1"/>
          <p:nvPr/>
        </p:nvSpPr>
        <p:spPr>
          <a:xfrm>
            <a:off x="7128866" y="310834"/>
            <a:ext cx="612000" cy="1223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lIns="36000" tIns="36000" rIns="36000" bIns="0" rtlCol="0" anchor="b"/>
          <a:lstStyle>
            <a:defPPr>
              <a:defRPr lang="en-US"/>
            </a:defPPr>
            <a:lvl1pPr algn="ctr">
              <a:defRPr sz="1000" b="1">
                <a:latin typeface="Simplon BP Regular"/>
                <a:cs typeface="Simplon BP Regular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800" dirty="0" err="1" smtClean="0"/>
              <a:t>Escopo</a:t>
            </a:r>
            <a:endParaRPr lang="en-US" sz="800" dirty="0"/>
          </a:p>
        </p:txBody>
      </p:sp>
      <p:grpSp>
        <p:nvGrpSpPr>
          <p:cNvPr id="77" name="Group 8"/>
          <p:cNvGrpSpPr/>
          <p:nvPr/>
        </p:nvGrpSpPr>
        <p:grpSpPr>
          <a:xfrm>
            <a:off x="6468842" y="85799"/>
            <a:ext cx="612000" cy="215119"/>
            <a:chOff x="6034168" y="85799"/>
            <a:chExt cx="612000" cy="215119"/>
          </a:xfrm>
        </p:grpSpPr>
        <p:sp>
          <p:nvSpPr>
            <p:cNvPr id="78" name="Rounded Rectangle 122"/>
            <p:cNvSpPr/>
            <p:nvPr/>
          </p:nvSpPr>
          <p:spPr>
            <a:xfrm>
              <a:off x="6034168" y="85799"/>
              <a:ext cx="612000" cy="21511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4D4D4D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 lIns="36000" tIns="36000" rIns="36000" bIns="0" rtlCol="0" anchor="b"/>
            <a:lstStyle/>
            <a:p>
              <a:pPr algn="ctr"/>
              <a:endParaRPr lang="en-US" sz="800" b="1" dirty="0" smtClean="0">
                <a:solidFill>
                  <a:schemeClr val="tx1"/>
                </a:solidFill>
                <a:latin typeface="Simplon BP Regular"/>
                <a:cs typeface="Simplon BP Regular"/>
              </a:endParaRPr>
            </a:p>
          </p:txBody>
        </p:sp>
        <p:sp>
          <p:nvSpPr>
            <p:cNvPr id="79" name="Oval 119"/>
            <p:cNvSpPr>
              <a:spLocks noChangeAspect="1"/>
            </p:cNvSpPr>
            <p:nvPr/>
          </p:nvSpPr>
          <p:spPr>
            <a:xfrm>
              <a:off x="6083150" y="121358"/>
              <a:ext cx="143806" cy="144000"/>
            </a:xfrm>
            <a:prstGeom prst="ellipse">
              <a:avLst/>
            </a:prstGeom>
            <a:noFill/>
            <a:ln w="12700">
              <a:solidFill>
                <a:srgbClr val="4D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Simplon BP Regular"/>
                <a:cs typeface="Simplon BP Regular"/>
              </a:endParaRPr>
            </a:p>
          </p:txBody>
        </p:sp>
        <p:sp>
          <p:nvSpPr>
            <p:cNvPr id="80" name="Oval 120"/>
            <p:cNvSpPr>
              <a:spLocks noChangeAspect="1"/>
            </p:cNvSpPr>
            <p:nvPr/>
          </p:nvSpPr>
          <p:spPr>
            <a:xfrm>
              <a:off x="6266404" y="121358"/>
              <a:ext cx="143806" cy="144000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rgbClr val="4D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rtlCol="0" anchor="ctr"/>
            <a:lstStyle/>
            <a:p>
              <a:pPr algn="ctr"/>
              <a:endParaRPr lang="en-US" sz="800" dirty="0" smtClean="0">
                <a:solidFill>
                  <a:schemeClr val="tx1"/>
                </a:solidFill>
                <a:latin typeface="Simplon BP Regular"/>
                <a:cs typeface="Simplon BP Regular"/>
              </a:endParaRPr>
            </a:p>
          </p:txBody>
        </p:sp>
        <p:sp>
          <p:nvSpPr>
            <p:cNvPr id="81" name="Oval 121"/>
            <p:cNvSpPr>
              <a:spLocks noChangeAspect="1"/>
            </p:cNvSpPr>
            <p:nvPr/>
          </p:nvSpPr>
          <p:spPr>
            <a:xfrm>
              <a:off x="6448497" y="121358"/>
              <a:ext cx="143806" cy="144000"/>
            </a:xfrm>
            <a:prstGeom prst="ellipse">
              <a:avLst/>
            </a:prstGeom>
            <a:noFill/>
            <a:ln w="12700">
              <a:solidFill>
                <a:srgbClr val="4D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rtlCol="0" anchor="ctr"/>
            <a:lstStyle/>
            <a:p>
              <a:pPr algn="ctr"/>
              <a:endParaRPr lang="en-US" sz="800" dirty="0" smtClean="0">
                <a:solidFill>
                  <a:schemeClr val="tx1"/>
                </a:solidFill>
                <a:latin typeface="Simplon BP Regular"/>
                <a:cs typeface="Simplon BP Regular"/>
              </a:endParaRPr>
            </a:p>
          </p:txBody>
        </p:sp>
      </p:grpSp>
      <p:sp>
        <p:nvSpPr>
          <p:cNvPr id="82" name="TextBox 123"/>
          <p:cNvSpPr txBox="1"/>
          <p:nvPr/>
        </p:nvSpPr>
        <p:spPr>
          <a:xfrm>
            <a:off x="6468842" y="310834"/>
            <a:ext cx="612000" cy="1223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lIns="36000" tIns="36000" rIns="36000" bIns="0" rtlCol="0" anchor="b"/>
          <a:lstStyle>
            <a:defPPr>
              <a:defRPr lang="en-US"/>
            </a:defPPr>
            <a:lvl1pPr algn="ctr">
              <a:defRPr sz="1000" b="1">
                <a:latin typeface="Simplon BP Regular"/>
                <a:cs typeface="Simplon BP Regular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800" dirty="0" err="1" smtClean="0"/>
              <a:t>Risco</a:t>
            </a:r>
            <a:endParaRPr lang="en-US" sz="800" dirty="0"/>
          </a:p>
        </p:txBody>
      </p:sp>
      <p:grpSp>
        <p:nvGrpSpPr>
          <p:cNvPr id="83" name="Group 7"/>
          <p:cNvGrpSpPr/>
          <p:nvPr/>
        </p:nvGrpSpPr>
        <p:grpSpPr>
          <a:xfrm>
            <a:off x="5815412" y="79014"/>
            <a:ext cx="612000" cy="215119"/>
            <a:chOff x="5380738" y="85799"/>
            <a:chExt cx="612000" cy="215119"/>
          </a:xfrm>
        </p:grpSpPr>
        <p:sp>
          <p:nvSpPr>
            <p:cNvPr id="84" name="Rounded Rectangle 127"/>
            <p:cNvSpPr/>
            <p:nvPr/>
          </p:nvSpPr>
          <p:spPr>
            <a:xfrm>
              <a:off x="5380738" y="85799"/>
              <a:ext cx="612000" cy="21511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4D4D4D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 lIns="36000" tIns="36000" rIns="36000" bIns="0" rtlCol="0" anchor="b"/>
            <a:lstStyle/>
            <a:p>
              <a:pPr algn="ctr"/>
              <a:endParaRPr lang="en-US" sz="800" b="1" dirty="0" smtClean="0">
                <a:solidFill>
                  <a:schemeClr val="tx1"/>
                </a:solidFill>
                <a:latin typeface="Simplon BP Regular"/>
                <a:cs typeface="Simplon BP Regular"/>
              </a:endParaRPr>
            </a:p>
          </p:txBody>
        </p:sp>
        <p:sp>
          <p:nvSpPr>
            <p:cNvPr id="85" name="Oval 124"/>
            <p:cNvSpPr>
              <a:spLocks noChangeAspect="1"/>
            </p:cNvSpPr>
            <p:nvPr/>
          </p:nvSpPr>
          <p:spPr>
            <a:xfrm>
              <a:off x="5429720" y="121358"/>
              <a:ext cx="143806" cy="144000"/>
            </a:xfrm>
            <a:prstGeom prst="ellipse">
              <a:avLst/>
            </a:prstGeom>
            <a:noFill/>
            <a:ln w="12700">
              <a:solidFill>
                <a:srgbClr val="4D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rtlCol="0" anchor="ctr"/>
            <a:lstStyle/>
            <a:p>
              <a:pPr algn="ctr"/>
              <a:endParaRPr lang="en-US" sz="800" dirty="0" smtClean="0">
                <a:solidFill>
                  <a:schemeClr val="tx1"/>
                </a:solidFill>
                <a:latin typeface="Simplon BP Regular"/>
                <a:cs typeface="Simplon BP Regular"/>
              </a:endParaRPr>
            </a:p>
          </p:txBody>
        </p:sp>
        <p:sp>
          <p:nvSpPr>
            <p:cNvPr id="86" name="Oval 125"/>
            <p:cNvSpPr>
              <a:spLocks noChangeAspect="1"/>
            </p:cNvSpPr>
            <p:nvPr/>
          </p:nvSpPr>
          <p:spPr>
            <a:xfrm>
              <a:off x="5612974" y="121358"/>
              <a:ext cx="143806" cy="144000"/>
            </a:xfrm>
            <a:prstGeom prst="ellipse">
              <a:avLst/>
            </a:prstGeom>
            <a:noFill/>
            <a:ln w="12700">
              <a:solidFill>
                <a:srgbClr val="4D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rtlCol="0" anchor="ctr"/>
            <a:lstStyle/>
            <a:p>
              <a:pPr algn="ctr"/>
              <a:endParaRPr lang="en-US" sz="800" dirty="0" smtClean="0">
                <a:solidFill>
                  <a:schemeClr val="tx1"/>
                </a:solidFill>
                <a:latin typeface="Simplon BP Regular"/>
                <a:cs typeface="Simplon BP Regular"/>
              </a:endParaRPr>
            </a:p>
          </p:txBody>
        </p:sp>
        <p:sp>
          <p:nvSpPr>
            <p:cNvPr id="87" name="Oval 126"/>
            <p:cNvSpPr>
              <a:spLocks noChangeAspect="1"/>
            </p:cNvSpPr>
            <p:nvPr/>
          </p:nvSpPr>
          <p:spPr>
            <a:xfrm>
              <a:off x="5795067" y="121358"/>
              <a:ext cx="143806" cy="1440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4D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rtlCol="0" anchor="ctr"/>
            <a:lstStyle/>
            <a:p>
              <a:pPr algn="ctr"/>
              <a:endParaRPr lang="en-US" sz="800" dirty="0" smtClean="0">
                <a:solidFill>
                  <a:schemeClr val="tx1"/>
                </a:solidFill>
                <a:latin typeface="Simplon BP Regular"/>
                <a:cs typeface="Simplon BP Regular"/>
              </a:endParaRPr>
            </a:p>
          </p:txBody>
        </p:sp>
      </p:grpSp>
      <p:sp>
        <p:nvSpPr>
          <p:cNvPr id="88" name="TextBox 128"/>
          <p:cNvSpPr txBox="1"/>
          <p:nvPr/>
        </p:nvSpPr>
        <p:spPr>
          <a:xfrm>
            <a:off x="5815412" y="310834"/>
            <a:ext cx="612000" cy="1223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lIns="36000" tIns="36000" rIns="36000" bIns="0" rtlCol="0" anchor="b"/>
          <a:lstStyle>
            <a:defPPr>
              <a:defRPr lang="en-US"/>
            </a:defPPr>
            <a:lvl1pPr algn="ctr">
              <a:defRPr sz="1000" b="1">
                <a:latin typeface="Simplon BP Regular"/>
                <a:cs typeface="Simplon BP Regular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800" dirty="0" err="1" smtClean="0"/>
              <a:t>Custo</a:t>
            </a:r>
            <a:endParaRPr lang="en-US" sz="800" dirty="0"/>
          </a:p>
        </p:txBody>
      </p:sp>
      <p:grpSp>
        <p:nvGrpSpPr>
          <p:cNvPr id="89" name="Group 6"/>
          <p:cNvGrpSpPr/>
          <p:nvPr/>
        </p:nvGrpSpPr>
        <p:grpSpPr>
          <a:xfrm>
            <a:off x="5163964" y="85799"/>
            <a:ext cx="612000" cy="215119"/>
            <a:chOff x="4729290" y="85799"/>
            <a:chExt cx="612000" cy="215119"/>
          </a:xfrm>
        </p:grpSpPr>
        <p:sp>
          <p:nvSpPr>
            <p:cNvPr id="90" name="Rounded Rectangle 132"/>
            <p:cNvSpPr/>
            <p:nvPr/>
          </p:nvSpPr>
          <p:spPr>
            <a:xfrm>
              <a:off x="4729290" y="85799"/>
              <a:ext cx="612000" cy="21511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4D4D4D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 lIns="36000" tIns="36000" rIns="36000" bIns="0" rtlCol="0" anchor="b"/>
            <a:lstStyle/>
            <a:p>
              <a:pPr algn="ctr"/>
              <a:endParaRPr lang="en-US" sz="800" b="1" dirty="0" smtClean="0">
                <a:solidFill>
                  <a:schemeClr val="tx1"/>
                </a:solidFill>
                <a:latin typeface="Simplon BP Regular"/>
                <a:cs typeface="Simplon BP Regular"/>
              </a:endParaRPr>
            </a:p>
          </p:txBody>
        </p:sp>
        <p:sp>
          <p:nvSpPr>
            <p:cNvPr id="91" name="Oval 129"/>
            <p:cNvSpPr>
              <a:spLocks noChangeAspect="1"/>
            </p:cNvSpPr>
            <p:nvPr/>
          </p:nvSpPr>
          <p:spPr>
            <a:xfrm>
              <a:off x="4778272" y="121358"/>
              <a:ext cx="143806" cy="144000"/>
            </a:xfrm>
            <a:prstGeom prst="ellipse">
              <a:avLst/>
            </a:prstGeom>
            <a:noFill/>
            <a:ln w="12700">
              <a:solidFill>
                <a:srgbClr val="4D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Simplon BP Regular"/>
                <a:cs typeface="Simplon BP Regular"/>
              </a:endParaRPr>
            </a:p>
          </p:txBody>
        </p:sp>
        <p:sp>
          <p:nvSpPr>
            <p:cNvPr id="92" name="Oval 130"/>
            <p:cNvSpPr>
              <a:spLocks noChangeAspect="1"/>
            </p:cNvSpPr>
            <p:nvPr/>
          </p:nvSpPr>
          <p:spPr>
            <a:xfrm>
              <a:off x="4961526" y="121358"/>
              <a:ext cx="143806" cy="144000"/>
            </a:xfrm>
            <a:prstGeom prst="ellipse">
              <a:avLst/>
            </a:prstGeom>
            <a:noFill/>
            <a:ln w="12700">
              <a:solidFill>
                <a:srgbClr val="4D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rtlCol="0" anchor="ctr"/>
            <a:lstStyle/>
            <a:p>
              <a:pPr algn="ctr"/>
              <a:endParaRPr lang="en-US" sz="800" dirty="0" smtClean="0">
                <a:solidFill>
                  <a:schemeClr val="tx1"/>
                </a:solidFill>
                <a:latin typeface="Simplon BP Regular"/>
                <a:cs typeface="Simplon BP Regular"/>
              </a:endParaRPr>
            </a:p>
          </p:txBody>
        </p:sp>
      </p:grpSp>
      <p:sp>
        <p:nvSpPr>
          <p:cNvPr id="94" name="TextBox 133"/>
          <p:cNvSpPr txBox="1"/>
          <p:nvPr/>
        </p:nvSpPr>
        <p:spPr>
          <a:xfrm>
            <a:off x="5163964" y="310834"/>
            <a:ext cx="612000" cy="1223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lIns="36000" tIns="36000" rIns="36000" bIns="0" rtlCol="0" anchor="b"/>
          <a:lstStyle>
            <a:defPPr>
              <a:defRPr lang="en-US"/>
            </a:defPPr>
            <a:lvl1pPr algn="ctr">
              <a:defRPr sz="1000" b="1">
                <a:latin typeface="Simplon BP Regular"/>
                <a:cs typeface="Simplon BP Regular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800" dirty="0" err="1" smtClean="0"/>
              <a:t>Prazo</a:t>
            </a:r>
            <a:endParaRPr lang="en-US" sz="800" dirty="0"/>
          </a:p>
        </p:txBody>
      </p:sp>
      <p:grpSp>
        <p:nvGrpSpPr>
          <p:cNvPr id="95" name="Group 5"/>
          <p:cNvGrpSpPr/>
          <p:nvPr/>
        </p:nvGrpSpPr>
        <p:grpSpPr>
          <a:xfrm>
            <a:off x="5172306" y="85799"/>
            <a:ext cx="612000" cy="215119"/>
            <a:chOff x="4073784" y="85799"/>
            <a:chExt cx="612000" cy="215119"/>
          </a:xfrm>
        </p:grpSpPr>
        <p:sp>
          <p:nvSpPr>
            <p:cNvPr id="96" name="Rounded Rectangle 137"/>
            <p:cNvSpPr/>
            <p:nvPr/>
          </p:nvSpPr>
          <p:spPr>
            <a:xfrm>
              <a:off x="4073784" y="85799"/>
              <a:ext cx="612000" cy="21511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4D4D4D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 lIns="36000" tIns="36000" rIns="36000" bIns="0" rtlCol="0" anchor="b"/>
            <a:lstStyle/>
            <a:p>
              <a:pPr algn="ctr"/>
              <a:endParaRPr lang="en-US" sz="800" b="1" dirty="0" smtClean="0">
                <a:solidFill>
                  <a:schemeClr val="tx1"/>
                </a:solidFill>
                <a:latin typeface="Simplon BP Regular"/>
                <a:cs typeface="Simplon BP Regular"/>
              </a:endParaRPr>
            </a:p>
          </p:txBody>
        </p:sp>
        <p:sp>
          <p:nvSpPr>
            <p:cNvPr id="97" name="Oval 134"/>
            <p:cNvSpPr>
              <a:spLocks noChangeAspect="1"/>
            </p:cNvSpPr>
            <p:nvPr/>
          </p:nvSpPr>
          <p:spPr>
            <a:xfrm>
              <a:off x="4122766" y="121358"/>
              <a:ext cx="143806" cy="144000"/>
            </a:xfrm>
            <a:prstGeom prst="ellipse">
              <a:avLst/>
            </a:prstGeom>
            <a:solidFill>
              <a:srgbClr val="00D318"/>
            </a:solidFill>
            <a:ln w="12700">
              <a:solidFill>
                <a:srgbClr val="4D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rtlCol="0" anchor="ctr"/>
            <a:lstStyle/>
            <a:p>
              <a:pPr algn="ctr"/>
              <a:endParaRPr lang="en-US" sz="800" dirty="0" smtClean="0">
                <a:solidFill>
                  <a:schemeClr val="tx1"/>
                </a:solidFill>
                <a:latin typeface="Simplon BP Regular"/>
                <a:cs typeface="Simplon BP Regular"/>
              </a:endParaRPr>
            </a:p>
          </p:txBody>
        </p:sp>
        <p:sp>
          <p:nvSpPr>
            <p:cNvPr id="98" name="Oval 135"/>
            <p:cNvSpPr>
              <a:spLocks noChangeAspect="1"/>
            </p:cNvSpPr>
            <p:nvPr/>
          </p:nvSpPr>
          <p:spPr>
            <a:xfrm>
              <a:off x="4306020" y="121358"/>
              <a:ext cx="143806" cy="144000"/>
            </a:xfrm>
            <a:prstGeom prst="ellipse">
              <a:avLst/>
            </a:prstGeom>
            <a:noFill/>
            <a:ln w="12700">
              <a:solidFill>
                <a:srgbClr val="4D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Simplon BP Regular"/>
                <a:cs typeface="Simplon BP Regular"/>
              </a:endParaRPr>
            </a:p>
          </p:txBody>
        </p:sp>
        <p:sp>
          <p:nvSpPr>
            <p:cNvPr id="99" name="Oval 136"/>
            <p:cNvSpPr>
              <a:spLocks noChangeAspect="1"/>
            </p:cNvSpPr>
            <p:nvPr/>
          </p:nvSpPr>
          <p:spPr>
            <a:xfrm>
              <a:off x="4488113" y="121358"/>
              <a:ext cx="143806" cy="144000"/>
            </a:xfrm>
            <a:prstGeom prst="ellipse">
              <a:avLst/>
            </a:prstGeom>
            <a:noFill/>
            <a:ln w="12700">
              <a:solidFill>
                <a:srgbClr val="4D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Simplon BP Regular"/>
                <a:cs typeface="Simplon BP Regular"/>
              </a:endParaRPr>
            </a:p>
          </p:txBody>
        </p:sp>
      </p:grpSp>
      <p:sp>
        <p:nvSpPr>
          <p:cNvPr id="100" name="TextBox 138"/>
          <p:cNvSpPr txBox="1"/>
          <p:nvPr/>
        </p:nvSpPr>
        <p:spPr>
          <a:xfrm>
            <a:off x="4508458" y="310834"/>
            <a:ext cx="612000" cy="12232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lIns="36000" tIns="36000" rIns="36000" bIns="0" rtlCol="0" anchor="b"/>
          <a:lstStyle>
            <a:defPPr>
              <a:defRPr lang="en-US"/>
            </a:defPPr>
            <a:lvl1pPr algn="ctr">
              <a:defRPr sz="1000" b="1">
                <a:latin typeface="Simplon BP Regular"/>
                <a:cs typeface="Simplon BP Regular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800" dirty="0" smtClean="0"/>
              <a:t>Staff</a:t>
            </a:r>
            <a:endParaRPr lang="en-US" sz="800" dirty="0"/>
          </a:p>
        </p:txBody>
      </p:sp>
      <p:sp>
        <p:nvSpPr>
          <p:cNvPr id="101" name="CaixaDeTexto 9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866345" y="478647"/>
            <a:ext cx="38241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1000" dirty="0" smtClean="0">
                <a:solidFill>
                  <a:prstClr val="black"/>
                </a:solidFill>
                <a:latin typeface="Simplon BP Regular" pitchFamily="2" charset="0"/>
                <a:cs typeface="Arial" pitchFamily="34" charset="0"/>
              </a:rPr>
              <a:t>GP</a:t>
            </a:r>
            <a:endParaRPr lang="pt-BR" sz="1000" dirty="0">
              <a:solidFill>
                <a:prstClr val="black"/>
              </a:solidFill>
              <a:latin typeface="Simplon BP Regular" pitchFamily="2" charset="0"/>
              <a:cs typeface="Arial" pitchFamily="34" charset="0"/>
            </a:endParaRPr>
          </a:p>
        </p:txBody>
      </p:sp>
      <p:sp>
        <p:nvSpPr>
          <p:cNvPr id="102" name="Rounded Rectangle 41"/>
          <p:cNvSpPr/>
          <p:nvPr/>
        </p:nvSpPr>
        <p:spPr>
          <a:xfrm>
            <a:off x="514700" y="915566"/>
            <a:ext cx="3264723" cy="178772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tIns="0" rIns="36000" bIns="0" rtlCol="0" anchor="ctr">
            <a:spAutoFit/>
          </a:bodyPr>
          <a:lstStyle/>
          <a:p>
            <a:r>
              <a:rPr lang="pt-BR" sz="1050" dirty="0" smtClean="0">
                <a:solidFill>
                  <a:srgbClr val="4D4D4D"/>
                </a:solidFill>
                <a:latin typeface="Simplon Oi Headline" charset="0"/>
                <a:ea typeface="Simplon Oi Headline" charset="0"/>
                <a:cs typeface="Simplon Oi Headline" charset="0"/>
              </a:rPr>
              <a:t>Status / PRÓXIMOS PASSOS / DECISÕES A TOMAR</a:t>
            </a:r>
            <a:endParaRPr lang="pt-BR" sz="1050" dirty="0">
              <a:solidFill>
                <a:srgbClr val="4D4D4D"/>
              </a:solidFill>
              <a:latin typeface="Simplon Oi Headline" charset="0"/>
              <a:ea typeface="Simplon Oi Headline" charset="0"/>
              <a:cs typeface="Simplon Oi Headline" charset="0"/>
            </a:endParaRPr>
          </a:p>
        </p:txBody>
      </p:sp>
      <p:sp>
        <p:nvSpPr>
          <p:cNvPr id="103" name="Botão de ação: Retornar 102">
            <a:hlinkClick r:id="rId3" action="ppaction://hlinksldjump" highlightClick="1"/>
          </p:cNvPr>
          <p:cNvSpPr/>
          <p:nvPr/>
        </p:nvSpPr>
        <p:spPr>
          <a:xfrm>
            <a:off x="3995936" y="123478"/>
            <a:ext cx="216024" cy="190453"/>
          </a:xfrm>
          <a:prstGeom prst="actionButtonReturn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400" dirty="0" smtClean="0">
              <a:latin typeface="Simplon BP Regular"/>
              <a:cs typeface="Simplon BP Regular"/>
            </a:endParaRPr>
          </a:p>
        </p:txBody>
      </p:sp>
      <p:sp>
        <p:nvSpPr>
          <p:cNvPr id="104" name="Oval 134"/>
          <p:cNvSpPr>
            <a:spLocks noChangeAspect="1"/>
          </p:cNvSpPr>
          <p:nvPr/>
        </p:nvSpPr>
        <p:spPr>
          <a:xfrm>
            <a:off x="5212946" y="118770"/>
            <a:ext cx="143806" cy="144000"/>
          </a:xfrm>
          <a:prstGeom prst="ellipse">
            <a:avLst/>
          </a:prstGeom>
          <a:solidFill>
            <a:srgbClr val="00D318"/>
          </a:solidFill>
          <a:ln w="12700"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rtlCol="0" anchor="ctr"/>
          <a:lstStyle/>
          <a:p>
            <a:pPr algn="ctr"/>
            <a:endParaRPr lang="en-US" sz="800" dirty="0" smtClean="0">
              <a:solidFill>
                <a:schemeClr val="tx1"/>
              </a:solidFill>
              <a:latin typeface="Simplon BP Regular"/>
              <a:cs typeface="Simplon BP Regular"/>
            </a:endParaRPr>
          </a:p>
        </p:txBody>
      </p:sp>
      <p:grpSp>
        <p:nvGrpSpPr>
          <p:cNvPr id="106" name="Group 5"/>
          <p:cNvGrpSpPr/>
          <p:nvPr/>
        </p:nvGrpSpPr>
        <p:grpSpPr>
          <a:xfrm>
            <a:off x="5815412" y="79013"/>
            <a:ext cx="612000" cy="215119"/>
            <a:chOff x="4073784" y="85799"/>
            <a:chExt cx="612000" cy="215119"/>
          </a:xfrm>
        </p:grpSpPr>
        <p:sp>
          <p:nvSpPr>
            <p:cNvPr id="107" name="Rounded Rectangle 137"/>
            <p:cNvSpPr/>
            <p:nvPr/>
          </p:nvSpPr>
          <p:spPr>
            <a:xfrm>
              <a:off x="4073784" y="85799"/>
              <a:ext cx="612000" cy="21511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4D4D4D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 lIns="36000" tIns="36000" rIns="36000" bIns="0" rtlCol="0" anchor="b"/>
            <a:lstStyle/>
            <a:p>
              <a:pPr algn="ctr"/>
              <a:endParaRPr lang="en-US" sz="800" b="1" dirty="0" smtClean="0">
                <a:solidFill>
                  <a:schemeClr val="tx1"/>
                </a:solidFill>
                <a:latin typeface="Simplon BP Regular"/>
                <a:cs typeface="Simplon BP Regular"/>
              </a:endParaRPr>
            </a:p>
          </p:txBody>
        </p:sp>
        <p:sp>
          <p:nvSpPr>
            <p:cNvPr id="108" name="Oval 134"/>
            <p:cNvSpPr>
              <a:spLocks noChangeAspect="1"/>
            </p:cNvSpPr>
            <p:nvPr/>
          </p:nvSpPr>
          <p:spPr>
            <a:xfrm>
              <a:off x="4122766" y="121358"/>
              <a:ext cx="143806" cy="144000"/>
            </a:xfrm>
            <a:prstGeom prst="ellipse">
              <a:avLst/>
            </a:prstGeom>
            <a:solidFill>
              <a:srgbClr val="00D318"/>
            </a:solidFill>
            <a:ln w="12700">
              <a:solidFill>
                <a:srgbClr val="4D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rtlCol="0" anchor="ctr"/>
            <a:lstStyle/>
            <a:p>
              <a:pPr algn="ctr"/>
              <a:endParaRPr lang="en-US" sz="800" dirty="0" smtClean="0">
                <a:solidFill>
                  <a:schemeClr val="tx1"/>
                </a:solidFill>
                <a:latin typeface="Simplon BP Regular"/>
                <a:cs typeface="Simplon BP Regular"/>
              </a:endParaRPr>
            </a:p>
          </p:txBody>
        </p:sp>
        <p:sp>
          <p:nvSpPr>
            <p:cNvPr id="109" name="Oval 135"/>
            <p:cNvSpPr>
              <a:spLocks noChangeAspect="1"/>
            </p:cNvSpPr>
            <p:nvPr/>
          </p:nvSpPr>
          <p:spPr>
            <a:xfrm>
              <a:off x="4306020" y="121358"/>
              <a:ext cx="143806" cy="144000"/>
            </a:xfrm>
            <a:prstGeom prst="ellipse">
              <a:avLst/>
            </a:prstGeom>
            <a:noFill/>
            <a:ln w="12700">
              <a:solidFill>
                <a:srgbClr val="4D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Simplon BP Regular"/>
                <a:cs typeface="Simplon BP Regular"/>
              </a:endParaRPr>
            </a:p>
          </p:txBody>
        </p:sp>
        <p:sp>
          <p:nvSpPr>
            <p:cNvPr id="110" name="Oval 136"/>
            <p:cNvSpPr>
              <a:spLocks noChangeAspect="1"/>
            </p:cNvSpPr>
            <p:nvPr/>
          </p:nvSpPr>
          <p:spPr>
            <a:xfrm>
              <a:off x="4488113" y="121358"/>
              <a:ext cx="143806" cy="144000"/>
            </a:xfrm>
            <a:prstGeom prst="ellipse">
              <a:avLst/>
            </a:prstGeom>
            <a:noFill/>
            <a:ln w="12700">
              <a:solidFill>
                <a:srgbClr val="4D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Simplon BP Regular"/>
                <a:cs typeface="Simplon BP Regular"/>
              </a:endParaRPr>
            </a:p>
          </p:txBody>
        </p:sp>
      </p:grpSp>
      <p:grpSp>
        <p:nvGrpSpPr>
          <p:cNvPr id="111" name="Group 5"/>
          <p:cNvGrpSpPr/>
          <p:nvPr/>
        </p:nvGrpSpPr>
        <p:grpSpPr>
          <a:xfrm>
            <a:off x="4508458" y="85799"/>
            <a:ext cx="612000" cy="215119"/>
            <a:chOff x="4073784" y="85799"/>
            <a:chExt cx="612000" cy="215119"/>
          </a:xfrm>
        </p:grpSpPr>
        <p:sp>
          <p:nvSpPr>
            <p:cNvPr id="112" name="Rounded Rectangle 137"/>
            <p:cNvSpPr/>
            <p:nvPr/>
          </p:nvSpPr>
          <p:spPr>
            <a:xfrm>
              <a:off x="4073784" y="85799"/>
              <a:ext cx="612000" cy="21511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4D4D4D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 lIns="36000" tIns="36000" rIns="36000" bIns="0" rtlCol="0" anchor="b"/>
            <a:lstStyle/>
            <a:p>
              <a:pPr algn="ctr"/>
              <a:endParaRPr lang="en-US" sz="800" b="1" dirty="0" smtClean="0">
                <a:solidFill>
                  <a:schemeClr val="tx1"/>
                </a:solidFill>
                <a:latin typeface="Simplon BP Regular"/>
                <a:cs typeface="Simplon BP Regular"/>
              </a:endParaRPr>
            </a:p>
          </p:txBody>
        </p:sp>
        <p:sp>
          <p:nvSpPr>
            <p:cNvPr id="113" name="Oval 134"/>
            <p:cNvSpPr>
              <a:spLocks noChangeAspect="1"/>
            </p:cNvSpPr>
            <p:nvPr/>
          </p:nvSpPr>
          <p:spPr>
            <a:xfrm>
              <a:off x="4122766" y="121358"/>
              <a:ext cx="143806" cy="144000"/>
            </a:xfrm>
            <a:prstGeom prst="ellipse">
              <a:avLst/>
            </a:prstGeom>
            <a:solidFill>
              <a:srgbClr val="00D318"/>
            </a:solidFill>
            <a:ln w="12700">
              <a:solidFill>
                <a:srgbClr val="4D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rtlCol="0" anchor="ctr"/>
            <a:lstStyle/>
            <a:p>
              <a:pPr algn="ctr"/>
              <a:endParaRPr lang="en-US" sz="800" dirty="0" smtClean="0">
                <a:solidFill>
                  <a:schemeClr val="tx1"/>
                </a:solidFill>
                <a:latin typeface="Simplon BP Regular"/>
                <a:cs typeface="Simplon BP Regular"/>
              </a:endParaRPr>
            </a:p>
          </p:txBody>
        </p:sp>
        <p:sp>
          <p:nvSpPr>
            <p:cNvPr id="114" name="Oval 135"/>
            <p:cNvSpPr>
              <a:spLocks noChangeAspect="1"/>
            </p:cNvSpPr>
            <p:nvPr/>
          </p:nvSpPr>
          <p:spPr>
            <a:xfrm>
              <a:off x="4306020" y="121358"/>
              <a:ext cx="143806" cy="144000"/>
            </a:xfrm>
            <a:prstGeom prst="ellipse">
              <a:avLst/>
            </a:prstGeom>
            <a:noFill/>
            <a:ln w="12700">
              <a:solidFill>
                <a:srgbClr val="4D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Simplon BP Regular"/>
                <a:cs typeface="Simplon BP Regular"/>
              </a:endParaRPr>
            </a:p>
          </p:txBody>
        </p:sp>
        <p:sp>
          <p:nvSpPr>
            <p:cNvPr id="115" name="Oval 136"/>
            <p:cNvSpPr>
              <a:spLocks noChangeAspect="1"/>
            </p:cNvSpPr>
            <p:nvPr/>
          </p:nvSpPr>
          <p:spPr>
            <a:xfrm>
              <a:off x="4488113" y="121358"/>
              <a:ext cx="143806" cy="144000"/>
            </a:xfrm>
            <a:prstGeom prst="ellipse">
              <a:avLst/>
            </a:prstGeom>
            <a:noFill/>
            <a:ln w="12700">
              <a:solidFill>
                <a:srgbClr val="4D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Simplon BP Regular"/>
                <a:cs typeface="Simplon BP Regular"/>
              </a:endParaRPr>
            </a:p>
          </p:txBody>
        </p:sp>
      </p:grpSp>
      <p:grpSp>
        <p:nvGrpSpPr>
          <p:cNvPr id="116" name="Group 5"/>
          <p:cNvGrpSpPr/>
          <p:nvPr/>
        </p:nvGrpSpPr>
        <p:grpSpPr>
          <a:xfrm>
            <a:off x="6466981" y="85799"/>
            <a:ext cx="612000" cy="215119"/>
            <a:chOff x="4073784" y="85799"/>
            <a:chExt cx="612000" cy="215119"/>
          </a:xfrm>
        </p:grpSpPr>
        <p:sp>
          <p:nvSpPr>
            <p:cNvPr id="117" name="Rounded Rectangle 137"/>
            <p:cNvSpPr/>
            <p:nvPr/>
          </p:nvSpPr>
          <p:spPr>
            <a:xfrm>
              <a:off x="4073784" y="85799"/>
              <a:ext cx="612000" cy="21511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4D4D4D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 lIns="36000" tIns="36000" rIns="36000" bIns="0" rtlCol="0" anchor="b"/>
            <a:lstStyle/>
            <a:p>
              <a:pPr algn="ctr"/>
              <a:endParaRPr lang="en-US" sz="800" b="1" dirty="0" smtClean="0">
                <a:solidFill>
                  <a:schemeClr val="tx1"/>
                </a:solidFill>
                <a:latin typeface="Simplon BP Regular"/>
                <a:cs typeface="Simplon BP Regular"/>
              </a:endParaRPr>
            </a:p>
          </p:txBody>
        </p:sp>
        <p:sp>
          <p:nvSpPr>
            <p:cNvPr id="118" name="Oval 134"/>
            <p:cNvSpPr>
              <a:spLocks noChangeAspect="1"/>
            </p:cNvSpPr>
            <p:nvPr/>
          </p:nvSpPr>
          <p:spPr>
            <a:xfrm>
              <a:off x="4122766" y="121358"/>
              <a:ext cx="143806" cy="144000"/>
            </a:xfrm>
            <a:prstGeom prst="ellipse">
              <a:avLst/>
            </a:prstGeom>
            <a:solidFill>
              <a:srgbClr val="00D318"/>
            </a:solidFill>
            <a:ln w="12700">
              <a:solidFill>
                <a:srgbClr val="4D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rtlCol="0" anchor="ctr"/>
            <a:lstStyle/>
            <a:p>
              <a:pPr algn="ctr"/>
              <a:endParaRPr lang="en-US" sz="800" dirty="0" smtClean="0">
                <a:solidFill>
                  <a:schemeClr val="tx1"/>
                </a:solidFill>
                <a:latin typeface="Simplon BP Regular"/>
                <a:cs typeface="Simplon BP Regular"/>
              </a:endParaRPr>
            </a:p>
          </p:txBody>
        </p:sp>
        <p:sp>
          <p:nvSpPr>
            <p:cNvPr id="119" name="Oval 135"/>
            <p:cNvSpPr>
              <a:spLocks noChangeAspect="1"/>
            </p:cNvSpPr>
            <p:nvPr/>
          </p:nvSpPr>
          <p:spPr>
            <a:xfrm>
              <a:off x="4306020" y="121358"/>
              <a:ext cx="143806" cy="144000"/>
            </a:xfrm>
            <a:prstGeom prst="ellipse">
              <a:avLst/>
            </a:prstGeom>
            <a:noFill/>
            <a:ln w="12700">
              <a:solidFill>
                <a:srgbClr val="4D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Simplon BP Regular"/>
                <a:cs typeface="Simplon BP Regular"/>
              </a:endParaRPr>
            </a:p>
          </p:txBody>
        </p:sp>
        <p:sp>
          <p:nvSpPr>
            <p:cNvPr id="120" name="Oval 136"/>
            <p:cNvSpPr>
              <a:spLocks noChangeAspect="1"/>
            </p:cNvSpPr>
            <p:nvPr/>
          </p:nvSpPr>
          <p:spPr>
            <a:xfrm>
              <a:off x="4488113" y="121358"/>
              <a:ext cx="143806" cy="144000"/>
            </a:xfrm>
            <a:prstGeom prst="ellipse">
              <a:avLst/>
            </a:prstGeom>
            <a:noFill/>
            <a:ln w="12700">
              <a:solidFill>
                <a:srgbClr val="4D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  <a:latin typeface="Simplon BP Regular"/>
                <a:cs typeface="Simplon BP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40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Agenda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A5310-A1A2-4A74-BE06-D50AF2203BA9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929055" y="1674020"/>
            <a:ext cx="7470531" cy="2409825"/>
          </a:xfrm>
          <a:prstGeom prst="rect">
            <a:avLst/>
          </a:prstGeom>
          <a:solidFill>
            <a:srgbClr val="FFFFFF"/>
          </a:solidFill>
          <a:ln w="12700">
            <a:solidFill>
              <a:srgbClr val="888888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7916" tIns="38958" rIns="77916" bIns="38958" anchor="ctr"/>
          <a:lstStyle/>
          <a:p>
            <a:pPr defTabSz="779252" eaLnBrk="0" hangingPunct="0">
              <a:defRPr/>
            </a:pPr>
            <a:endParaRPr lang="en-US" b="1" kern="0" dirty="0">
              <a:solidFill>
                <a:srgbClr val="3F3F3F"/>
              </a:solidFill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924660" y="1370411"/>
            <a:ext cx="7474926" cy="303609"/>
          </a:xfrm>
          <a:prstGeom prst="rect">
            <a:avLst/>
          </a:prstGeom>
          <a:solidFill>
            <a:srgbClr val="FCC917"/>
          </a:solidFill>
          <a:ln w="12700">
            <a:solidFill>
              <a:srgbClr val="3F3F3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0676" tIns="30676" rIns="30676" bIns="30676" anchor="ctr"/>
          <a:lstStyle/>
          <a:p>
            <a:pPr defTabSz="779252" eaLnBrk="0" hangingPunct="0">
              <a:defRPr/>
            </a:pPr>
            <a:endParaRPr lang="en-US" b="1" kern="0" dirty="0">
              <a:solidFill>
                <a:srgbClr val="3F3F3F"/>
              </a:solidFill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343758" y="1435894"/>
            <a:ext cx="667109" cy="263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7916" tIns="38958" rIns="77916" bIns="38958">
            <a:spAutoFit/>
          </a:bodyPr>
          <a:lstStyle>
            <a:lvl1pPr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1pPr>
            <a:lvl2pPr marL="742950" indent="-28575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2pPr>
            <a:lvl3pPr marL="1143000" indent="-22860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3pPr>
            <a:lvl4pPr marL="1600200" indent="-22860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4pPr>
            <a:lvl5pPr marL="2057400" indent="-22860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9pPr>
          </a:lstStyle>
          <a:p>
            <a:pPr defTabSz="779252" fontAlgn="base">
              <a:spcBef>
                <a:spcPct val="0"/>
              </a:spcBef>
              <a:spcAft>
                <a:spcPct val="0"/>
              </a:spcAft>
            </a:pPr>
            <a:r>
              <a:rPr lang="en-US" altLang="pt-BR" sz="1200">
                <a:solidFill>
                  <a:srgbClr val="3F3F3F"/>
                </a:solidFill>
                <a:latin typeface="Arial" charset="0"/>
              </a:rPr>
              <a:t>2ª feira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2839917" y="1435894"/>
            <a:ext cx="667109" cy="263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7916" tIns="38958" rIns="77916" bIns="38958">
            <a:spAutoFit/>
          </a:bodyPr>
          <a:lstStyle>
            <a:lvl1pPr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1pPr>
            <a:lvl2pPr marL="742950" indent="-28575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2pPr>
            <a:lvl3pPr marL="1143000" indent="-22860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3pPr>
            <a:lvl4pPr marL="1600200" indent="-22860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4pPr>
            <a:lvl5pPr marL="2057400" indent="-22860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9pPr>
          </a:lstStyle>
          <a:p>
            <a:pPr defTabSz="779252" fontAlgn="base">
              <a:spcBef>
                <a:spcPct val="0"/>
              </a:spcBef>
              <a:spcAft>
                <a:spcPct val="0"/>
              </a:spcAft>
            </a:pPr>
            <a:r>
              <a:rPr lang="en-US" altLang="pt-BR" sz="1200">
                <a:solidFill>
                  <a:srgbClr val="3F3F3F"/>
                </a:solidFill>
                <a:latin typeface="Arial" charset="0"/>
              </a:rPr>
              <a:t>3ª feira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4318490" y="1435894"/>
            <a:ext cx="667109" cy="263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7916" tIns="38958" rIns="77916" bIns="38958">
            <a:spAutoFit/>
          </a:bodyPr>
          <a:lstStyle>
            <a:lvl1pPr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1pPr>
            <a:lvl2pPr marL="742950" indent="-28575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2pPr>
            <a:lvl3pPr marL="1143000" indent="-22860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3pPr>
            <a:lvl4pPr marL="1600200" indent="-22860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4pPr>
            <a:lvl5pPr marL="2057400" indent="-22860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9pPr>
          </a:lstStyle>
          <a:p>
            <a:pPr defTabSz="779252" fontAlgn="base">
              <a:spcBef>
                <a:spcPct val="0"/>
              </a:spcBef>
              <a:spcAft>
                <a:spcPct val="0"/>
              </a:spcAft>
            </a:pPr>
            <a:r>
              <a:rPr lang="en-US" altLang="pt-BR" sz="1200">
                <a:solidFill>
                  <a:srgbClr val="3F3F3F"/>
                </a:solidFill>
                <a:latin typeface="Arial" charset="0"/>
              </a:rPr>
              <a:t>4ª feira</a:t>
            </a: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5823440" y="1435894"/>
            <a:ext cx="667109" cy="263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7916" tIns="38958" rIns="77916" bIns="38958">
            <a:spAutoFit/>
          </a:bodyPr>
          <a:lstStyle>
            <a:lvl1pPr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1pPr>
            <a:lvl2pPr marL="742950" indent="-28575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2pPr>
            <a:lvl3pPr marL="1143000" indent="-22860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3pPr>
            <a:lvl4pPr marL="1600200" indent="-22860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4pPr>
            <a:lvl5pPr marL="2057400" indent="-22860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9pPr>
          </a:lstStyle>
          <a:p>
            <a:pPr defTabSz="779252" fontAlgn="base">
              <a:spcBef>
                <a:spcPct val="0"/>
              </a:spcBef>
              <a:spcAft>
                <a:spcPct val="0"/>
              </a:spcAft>
            </a:pPr>
            <a:r>
              <a:rPr lang="en-US" altLang="pt-BR" sz="1200">
                <a:solidFill>
                  <a:srgbClr val="3F3F3F"/>
                </a:solidFill>
                <a:latin typeface="Arial" charset="0"/>
              </a:rPr>
              <a:t>5ª feira</a:t>
            </a: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547597" y="1590676"/>
            <a:ext cx="412231" cy="232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7916" tIns="38958" rIns="77916" bIns="38958">
            <a:spAutoFit/>
          </a:bodyPr>
          <a:lstStyle>
            <a:lvl1pPr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1pPr>
            <a:lvl2pPr marL="742950" indent="-28575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2pPr>
            <a:lvl3pPr marL="1143000" indent="-22860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3pPr>
            <a:lvl4pPr marL="1600200" indent="-22860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4pPr>
            <a:lvl5pPr marL="2057400" indent="-22860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9pPr>
          </a:lstStyle>
          <a:p>
            <a:pPr algn="r" defTabSz="779252" fontAlgn="base">
              <a:spcBef>
                <a:spcPct val="0"/>
              </a:spcBef>
              <a:spcAft>
                <a:spcPct val="0"/>
              </a:spcAft>
            </a:pPr>
            <a:r>
              <a:rPr lang="en-US" altLang="pt-BR" sz="1000">
                <a:solidFill>
                  <a:srgbClr val="3F3F3F"/>
                </a:solidFill>
                <a:latin typeface="Arial" charset="0"/>
              </a:rPr>
              <a:t>8:00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477066" y="1990726"/>
            <a:ext cx="482763" cy="232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7916" tIns="38958" rIns="77916" bIns="38958">
            <a:spAutoFit/>
          </a:bodyPr>
          <a:lstStyle>
            <a:lvl1pPr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1pPr>
            <a:lvl2pPr marL="742950" indent="-28575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2pPr>
            <a:lvl3pPr marL="1143000" indent="-22860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3pPr>
            <a:lvl4pPr marL="1600200" indent="-22860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4pPr>
            <a:lvl5pPr marL="2057400" indent="-22860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9pPr>
          </a:lstStyle>
          <a:p>
            <a:pPr algn="r" defTabSz="779252" fontAlgn="base">
              <a:spcBef>
                <a:spcPct val="0"/>
              </a:spcBef>
              <a:spcAft>
                <a:spcPct val="0"/>
              </a:spcAft>
            </a:pPr>
            <a:r>
              <a:rPr lang="en-US" altLang="pt-BR" sz="1000">
                <a:solidFill>
                  <a:srgbClr val="3F3F3F"/>
                </a:solidFill>
                <a:latin typeface="Arial" charset="0"/>
              </a:rPr>
              <a:t>10:00</a:t>
            </a: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547597" y="1790701"/>
            <a:ext cx="412231" cy="232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7916" tIns="38958" rIns="77916" bIns="38958">
            <a:spAutoFit/>
          </a:bodyPr>
          <a:lstStyle>
            <a:lvl1pPr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1pPr>
            <a:lvl2pPr marL="742950" indent="-28575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2pPr>
            <a:lvl3pPr marL="1143000" indent="-22860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3pPr>
            <a:lvl4pPr marL="1600200" indent="-22860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4pPr>
            <a:lvl5pPr marL="2057400" indent="-22860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9pPr>
          </a:lstStyle>
          <a:p>
            <a:pPr algn="r" defTabSz="779252" fontAlgn="base">
              <a:spcBef>
                <a:spcPct val="0"/>
              </a:spcBef>
              <a:spcAft>
                <a:spcPct val="0"/>
              </a:spcAft>
            </a:pPr>
            <a:r>
              <a:rPr lang="en-US" altLang="pt-BR" sz="1000">
                <a:solidFill>
                  <a:srgbClr val="3F3F3F"/>
                </a:solidFill>
                <a:latin typeface="Arial" charset="0"/>
              </a:rPr>
              <a:t>9:00</a:t>
            </a: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477066" y="2190751"/>
            <a:ext cx="482763" cy="232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7916" tIns="38958" rIns="77916" bIns="38958">
            <a:spAutoFit/>
          </a:bodyPr>
          <a:lstStyle>
            <a:lvl1pPr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1pPr>
            <a:lvl2pPr marL="742950" indent="-28575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2pPr>
            <a:lvl3pPr marL="1143000" indent="-22860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3pPr>
            <a:lvl4pPr marL="1600200" indent="-22860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4pPr>
            <a:lvl5pPr marL="2057400" indent="-22860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9pPr>
          </a:lstStyle>
          <a:p>
            <a:pPr algn="r" defTabSz="779252" fontAlgn="base">
              <a:spcBef>
                <a:spcPct val="0"/>
              </a:spcBef>
              <a:spcAft>
                <a:spcPct val="0"/>
              </a:spcAft>
            </a:pPr>
            <a:r>
              <a:rPr lang="en-US" altLang="pt-BR" sz="1000">
                <a:solidFill>
                  <a:srgbClr val="3F3F3F"/>
                </a:solidFill>
                <a:latin typeface="Arial" charset="0"/>
              </a:rPr>
              <a:t>11:00</a:t>
            </a: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477066" y="2590801"/>
            <a:ext cx="482763" cy="232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7916" tIns="38958" rIns="77916" bIns="38958">
            <a:spAutoFit/>
          </a:bodyPr>
          <a:lstStyle>
            <a:lvl1pPr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1pPr>
            <a:lvl2pPr marL="742950" indent="-28575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2pPr>
            <a:lvl3pPr marL="1143000" indent="-22860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3pPr>
            <a:lvl4pPr marL="1600200" indent="-22860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4pPr>
            <a:lvl5pPr marL="2057400" indent="-22860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9pPr>
          </a:lstStyle>
          <a:p>
            <a:pPr algn="r" defTabSz="779252" fontAlgn="base">
              <a:spcBef>
                <a:spcPct val="0"/>
              </a:spcBef>
              <a:spcAft>
                <a:spcPct val="0"/>
              </a:spcAft>
            </a:pPr>
            <a:r>
              <a:rPr lang="en-US" altLang="pt-BR" sz="1000">
                <a:solidFill>
                  <a:srgbClr val="3F3F3F"/>
                </a:solidFill>
                <a:latin typeface="Arial" charset="0"/>
              </a:rPr>
              <a:t>13:00</a:t>
            </a: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477066" y="2390776"/>
            <a:ext cx="482763" cy="232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7916" tIns="38958" rIns="77916" bIns="38958">
            <a:spAutoFit/>
          </a:bodyPr>
          <a:lstStyle>
            <a:lvl1pPr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1pPr>
            <a:lvl2pPr marL="742950" indent="-28575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2pPr>
            <a:lvl3pPr marL="1143000" indent="-22860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3pPr>
            <a:lvl4pPr marL="1600200" indent="-22860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4pPr>
            <a:lvl5pPr marL="2057400" indent="-22860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9pPr>
          </a:lstStyle>
          <a:p>
            <a:pPr algn="r" defTabSz="779252" fontAlgn="base">
              <a:spcBef>
                <a:spcPct val="0"/>
              </a:spcBef>
              <a:spcAft>
                <a:spcPct val="0"/>
              </a:spcAft>
            </a:pPr>
            <a:r>
              <a:rPr lang="en-US" altLang="pt-BR" sz="1000">
                <a:solidFill>
                  <a:srgbClr val="3F3F3F"/>
                </a:solidFill>
                <a:latin typeface="Arial" charset="0"/>
              </a:rPr>
              <a:t>12:00</a:t>
            </a:r>
          </a:p>
        </p:txBody>
      </p:sp>
      <p:sp>
        <p:nvSpPr>
          <p:cNvPr id="18" name="Text Box 15"/>
          <p:cNvSpPr txBox="1">
            <a:spLocks noChangeArrowheads="1"/>
          </p:cNvSpPr>
          <p:nvPr/>
        </p:nvSpPr>
        <p:spPr bwMode="auto">
          <a:xfrm>
            <a:off x="477066" y="2792017"/>
            <a:ext cx="482763" cy="232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7916" tIns="38958" rIns="77916" bIns="38958">
            <a:spAutoFit/>
          </a:bodyPr>
          <a:lstStyle>
            <a:lvl1pPr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1pPr>
            <a:lvl2pPr marL="742950" indent="-28575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2pPr>
            <a:lvl3pPr marL="1143000" indent="-22860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3pPr>
            <a:lvl4pPr marL="1600200" indent="-22860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4pPr>
            <a:lvl5pPr marL="2057400" indent="-22860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9pPr>
          </a:lstStyle>
          <a:p>
            <a:pPr algn="r" defTabSz="779252" fontAlgn="base">
              <a:spcBef>
                <a:spcPct val="0"/>
              </a:spcBef>
              <a:spcAft>
                <a:spcPct val="0"/>
              </a:spcAft>
            </a:pPr>
            <a:r>
              <a:rPr lang="en-US" altLang="pt-BR" sz="1000">
                <a:solidFill>
                  <a:srgbClr val="3F3F3F"/>
                </a:solidFill>
                <a:latin typeface="Arial" charset="0"/>
              </a:rPr>
              <a:t>14:00</a:t>
            </a: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477066" y="3192067"/>
            <a:ext cx="482763" cy="232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7916" tIns="38958" rIns="77916" bIns="38958">
            <a:spAutoFit/>
          </a:bodyPr>
          <a:lstStyle>
            <a:lvl1pPr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1pPr>
            <a:lvl2pPr marL="742950" indent="-28575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2pPr>
            <a:lvl3pPr marL="1143000" indent="-22860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3pPr>
            <a:lvl4pPr marL="1600200" indent="-22860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4pPr>
            <a:lvl5pPr marL="2057400" indent="-22860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9pPr>
          </a:lstStyle>
          <a:p>
            <a:pPr algn="r" defTabSz="779252" fontAlgn="base">
              <a:spcBef>
                <a:spcPct val="0"/>
              </a:spcBef>
              <a:spcAft>
                <a:spcPct val="0"/>
              </a:spcAft>
            </a:pPr>
            <a:r>
              <a:rPr lang="en-US" altLang="pt-BR" sz="1000">
                <a:solidFill>
                  <a:srgbClr val="3F3F3F"/>
                </a:solidFill>
                <a:latin typeface="Arial" charset="0"/>
              </a:rPr>
              <a:t>16:00</a:t>
            </a:r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477066" y="2992042"/>
            <a:ext cx="482763" cy="232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7916" tIns="38958" rIns="77916" bIns="38958">
            <a:spAutoFit/>
          </a:bodyPr>
          <a:lstStyle>
            <a:lvl1pPr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1pPr>
            <a:lvl2pPr marL="742950" indent="-28575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2pPr>
            <a:lvl3pPr marL="1143000" indent="-22860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3pPr>
            <a:lvl4pPr marL="1600200" indent="-22860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4pPr>
            <a:lvl5pPr marL="2057400" indent="-22860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9pPr>
          </a:lstStyle>
          <a:p>
            <a:pPr algn="r" defTabSz="779252" fontAlgn="base">
              <a:spcBef>
                <a:spcPct val="0"/>
              </a:spcBef>
              <a:spcAft>
                <a:spcPct val="0"/>
              </a:spcAft>
            </a:pPr>
            <a:r>
              <a:rPr lang="en-US" altLang="pt-BR" sz="1000">
                <a:solidFill>
                  <a:srgbClr val="3F3F3F"/>
                </a:solidFill>
                <a:latin typeface="Arial" charset="0"/>
              </a:rPr>
              <a:t>15:00</a:t>
            </a:r>
          </a:p>
        </p:txBody>
      </p: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477066" y="3392092"/>
            <a:ext cx="482763" cy="232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7916" tIns="38958" rIns="77916" bIns="38958">
            <a:spAutoFit/>
          </a:bodyPr>
          <a:lstStyle>
            <a:lvl1pPr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1pPr>
            <a:lvl2pPr marL="742950" indent="-28575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2pPr>
            <a:lvl3pPr marL="1143000" indent="-22860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3pPr>
            <a:lvl4pPr marL="1600200" indent="-22860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4pPr>
            <a:lvl5pPr marL="2057400" indent="-22860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9pPr>
          </a:lstStyle>
          <a:p>
            <a:pPr algn="r" defTabSz="779252" fontAlgn="base">
              <a:spcBef>
                <a:spcPct val="0"/>
              </a:spcBef>
              <a:spcAft>
                <a:spcPct val="0"/>
              </a:spcAft>
            </a:pPr>
            <a:r>
              <a:rPr lang="en-US" altLang="pt-BR" sz="1000">
                <a:solidFill>
                  <a:srgbClr val="3F3F3F"/>
                </a:solidFill>
                <a:latin typeface="Arial" charset="0"/>
              </a:rPr>
              <a:t>17:00</a:t>
            </a:r>
          </a:p>
        </p:txBody>
      </p:sp>
      <p:sp>
        <p:nvSpPr>
          <p:cNvPr id="22" name="Text Box 19"/>
          <p:cNvSpPr txBox="1">
            <a:spLocks noChangeArrowheads="1"/>
          </p:cNvSpPr>
          <p:nvPr/>
        </p:nvSpPr>
        <p:spPr bwMode="auto">
          <a:xfrm>
            <a:off x="477066" y="3792142"/>
            <a:ext cx="482763" cy="232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7916" tIns="38958" rIns="77916" bIns="38958">
            <a:spAutoFit/>
          </a:bodyPr>
          <a:lstStyle>
            <a:lvl1pPr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1pPr>
            <a:lvl2pPr marL="742950" indent="-28575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2pPr>
            <a:lvl3pPr marL="1143000" indent="-22860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3pPr>
            <a:lvl4pPr marL="1600200" indent="-22860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4pPr>
            <a:lvl5pPr marL="2057400" indent="-22860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9pPr>
          </a:lstStyle>
          <a:p>
            <a:pPr algn="r" defTabSz="779252" fontAlgn="base">
              <a:spcBef>
                <a:spcPct val="0"/>
              </a:spcBef>
              <a:spcAft>
                <a:spcPct val="0"/>
              </a:spcAft>
            </a:pPr>
            <a:r>
              <a:rPr lang="en-US" altLang="pt-BR" sz="1000">
                <a:solidFill>
                  <a:srgbClr val="3F3F3F"/>
                </a:solidFill>
                <a:latin typeface="Arial" charset="0"/>
              </a:rPr>
              <a:t>19:00</a:t>
            </a:r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477066" y="3592117"/>
            <a:ext cx="482763" cy="232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7916" tIns="38958" rIns="77916" bIns="38958">
            <a:spAutoFit/>
          </a:bodyPr>
          <a:lstStyle>
            <a:lvl1pPr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1pPr>
            <a:lvl2pPr marL="742950" indent="-28575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2pPr>
            <a:lvl3pPr marL="1143000" indent="-22860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3pPr>
            <a:lvl4pPr marL="1600200" indent="-22860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4pPr>
            <a:lvl5pPr marL="2057400" indent="-22860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9pPr>
          </a:lstStyle>
          <a:p>
            <a:pPr algn="r" defTabSz="779252" fontAlgn="base">
              <a:spcBef>
                <a:spcPct val="0"/>
              </a:spcBef>
              <a:spcAft>
                <a:spcPct val="0"/>
              </a:spcAft>
            </a:pPr>
            <a:r>
              <a:rPr lang="en-US" altLang="pt-BR" sz="1000">
                <a:solidFill>
                  <a:srgbClr val="3F3F3F"/>
                </a:solidFill>
                <a:latin typeface="Arial" charset="0"/>
              </a:rPr>
              <a:t>18:00</a:t>
            </a:r>
          </a:p>
        </p:txBody>
      </p: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475600" y="3982642"/>
            <a:ext cx="482763" cy="232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7916" tIns="38958" rIns="77916" bIns="38958">
            <a:spAutoFit/>
          </a:bodyPr>
          <a:lstStyle>
            <a:lvl1pPr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1pPr>
            <a:lvl2pPr marL="742950" indent="-28575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2pPr>
            <a:lvl3pPr marL="1143000" indent="-22860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3pPr>
            <a:lvl4pPr marL="1600200" indent="-22860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4pPr>
            <a:lvl5pPr marL="2057400" indent="-22860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9pPr>
          </a:lstStyle>
          <a:p>
            <a:pPr algn="r" defTabSz="779252" fontAlgn="base">
              <a:spcBef>
                <a:spcPct val="0"/>
              </a:spcBef>
              <a:spcAft>
                <a:spcPct val="0"/>
              </a:spcAft>
            </a:pPr>
            <a:r>
              <a:rPr lang="en-US" altLang="pt-BR" sz="1000">
                <a:solidFill>
                  <a:srgbClr val="3F3F3F"/>
                </a:solidFill>
                <a:latin typeface="Arial" charset="0"/>
              </a:rPr>
              <a:t>20:00</a:t>
            </a:r>
          </a:p>
        </p:txBody>
      </p:sp>
      <p:sp>
        <p:nvSpPr>
          <p:cNvPr id="25" name="Line 22"/>
          <p:cNvSpPr>
            <a:spLocks noChangeShapeType="1"/>
          </p:cNvSpPr>
          <p:nvPr/>
        </p:nvSpPr>
        <p:spPr bwMode="auto">
          <a:xfrm flipV="1">
            <a:off x="5424854" y="1370410"/>
            <a:ext cx="0" cy="2712244"/>
          </a:xfrm>
          <a:prstGeom prst="line">
            <a:avLst/>
          </a:prstGeom>
          <a:noFill/>
          <a:ln w="12700">
            <a:solidFill>
              <a:srgbClr val="88888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7916" tIns="38958" rIns="77916" bIns="38958" anchor="ctr"/>
          <a:lstStyle/>
          <a:p>
            <a:pPr defTabSz="779252" eaLnBrk="0" hangingPunct="0">
              <a:defRPr/>
            </a:pPr>
            <a:endParaRPr lang="pt-BR" b="1" kern="0" dirty="0">
              <a:solidFill>
                <a:srgbClr val="3F3F3F"/>
              </a:solidFill>
            </a:endParaRPr>
          </a:p>
        </p:txBody>
      </p:sp>
      <p:sp>
        <p:nvSpPr>
          <p:cNvPr id="26" name="Line 23"/>
          <p:cNvSpPr>
            <a:spLocks noChangeShapeType="1"/>
          </p:cNvSpPr>
          <p:nvPr/>
        </p:nvSpPr>
        <p:spPr bwMode="auto">
          <a:xfrm flipV="1">
            <a:off x="3925766" y="1370410"/>
            <a:ext cx="0" cy="2712244"/>
          </a:xfrm>
          <a:prstGeom prst="line">
            <a:avLst/>
          </a:prstGeom>
          <a:noFill/>
          <a:ln w="12700">
            <a:solidFill>
              <a:srgbClr val="88888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7916" tIns="38958" rIns="77916" bIns="38958" anchor="ctr"/>
          <a:lstStyle/>
          <a:p>
            <a:pPr defTabSz="779252" eaLnBrk="0" hangingPunct="0">
              <a:defRPr/>
            </a:pPr>
            <a:endParaRPr lang="pt-BR" b="1" kern="0" dirty="0">
              <a:solidFill>
                <a:srgbClr val="3F3F3F"/>
              </a:solidFill>
            </a:endParaRPr>
          </a:p>
        </p:txBody>
      </p:sp>
      <p:sp>
        <p:nvSpPr>
          <p:cNvPr id="27" name="Line 24"/>
          <p:cNvSpPr>
            <a:spLocks noChangeShapeType="1"/>
          </p:cNvSpPr>
          <p:nvPr/>
        </p:nvSpPr>
        <p:spPr bwMode="auto">
          <a:xfrm flipV="1">
            <a:off x="2426677" y="1370410"/>
            <a:ext cx="0" cy="2712244"/>
          </a:xfrm>
          <a:prstGeom prst="line">
            <a:avLst/>
          </a:prstGeom>
          <a:noFill/>
          <a:ln w="12700">
            <a:solidFill>
              <a:srgbClr val="88888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7916" tIns="38958" rIns="77916" bIns="38958" anchor="ctr"/>
          <a:lstStyle/>
          <a:p>
            <a:pPr defTabSz="779252" eaLnBrk="0" hangingPunct="0">
              <a:defRPr/>
            </a:pPr>
            <a:endParaRPr lang="pt-BR" b="1" kern="0" dirty="0">
              <a:solidFill>
                <a:srgbClr val="3F3F3F"/>
              </a:solidFill>
            </a:endParaRPr>
          </a:p>
        </p:txBody>
      </p:sp>
      <p:sp>
        <p:nvSpPr>
          <p:cNvPr id="28" name="Line 25"/>
          <p:cNvSpPr>
            <a:spLocks noChangeShapeType="1"/>
          </p:cNvSpPr>
          <p:nvPr/>
        </p:nvSpPr>
        <p:spPr bwMode="auto">
          <a:xfrm>
            <a:off x="929054" y="2085975"/>
            <a:ext cx="7467600" cy="0"/>
          </a:xfrm>
          <a:prstGeom prst="line">
            <a:avLst/>
          </a:prstGeom>
          <a:noFill/>
          <a:ln w="6350">
            <a:solidFill>
              <a:srgbClr val="888888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7916" tIns="38958" rIns="77916" bIns="38958" anchor="ctr"/>
          <a:lstStyle/>
          <a:p>
            <a:pPr defTabSz="779252" eaLnBrk="0" hangingPunct="0">
              <a:defRPr/>
            </a:pPr>
            <a:endParaRPr lang="pt-BR" b="1" kern="0" dirty="0">
              <a:solidFill>
                <a:srgbClr val="3F3F3F"/>
              </a:solidFill>
            </a:endParaRPr>
          </a:p>
        </p:txBody>
      </p:sp>
      <p:sp>
        <p:nvSpPr>
          <p:cNvPr id="29" name="Line 26"/>
          <p:cNvSpPr>
            <a:spLocks noChangeShapeType="1"/>
          </p:cNvSpPr>
          <p:nvPr/>
        </p:nvSpPr>
        <p:spPr bwMode="auto">
          <a:xfrm>
            <a:off x="929054" y="2282429"/>
            <a:ext cx="7467600" cy="0"/>
          </a:xfrm>
          <a:prstGeom prst="line">
            <a:avLst/>
          </a:prstGeom>
          <a:noFill/>
          <a:ln w="6350">
            <a:solidFill>
              <a:srgbClr val="888888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7916" tIns="38958" rIns="77916" bIns="38958" anchor="ctr"/>
          <a:lstStyle/>
          <a:p>
            <a:pPr defTabSz="779252" eaLnBrk="0" hangingPunct="0">
              <a:defRPr/>
            </a:pPr>
            <a:endParaRPr lang="pt-BR" b="1" kern="0" dirty="0">
              <a:solidFill>
                <a:srgbClr val="3F3F3F"/>
              </a:solidFill>
            </a:endParaRPr>
          </a:p>
        </p:txBody>
      </p:sp>
      <p:sp>
        <p:nvSpPr>
          <p:cNvPr id="30" name="Line 27"/>
          <p:cNvSpPr>
            <a:spLocks noChangeShapeType="1"/>
          </p:cNvSpPr>
          <p:nvPr/>
        </p:nvSpPr>
        <p:spPr bwMode="auto">
          <a:xfrm>
            <a:off x="929054" y="2476500"/>
            <a:ext cx="7467600" cy="0"/>
          </a:xfrm>
          <a:prstGeom prst="line">
            <a:avLst/>
          </a:prstGeom>
          <a:noFill/>
          <a:ln w="6350">
            <a:solidFill>
              <a:srgbClr val="888888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7916" tIns="38958" rIns="77916" bIns="38958" anchor="ctr"/>
          <a:lstStyle/>
          <a:p>
            <a:pPr defTabSz="779252" eaLnBrk="0" hangingPunct="0">
              <a:defRPr/>
            </a:pPr>
            <a:endParaRPr lang="pt-BR" b="1" kern="0" dirty="0">
              <a:solidFill>
                <a:srgbClr val="3F3F3F"/>
              </a:solidFill>
            </a:endParaRPr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>
            <a:off x="929054" y="2671763"/>
            <a:ext cx="7467600" cy="0"/>
          </a:xfrm>
          <a:prstGeom prst="line">
            <a:avLst/>
          </a:prstGeom>
          <a:noFill/>
          <a:ln w="6350">
            <a:solidFill>
              <a:srgbClr val="888888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7916" tIns="38958" rIns="77916" bIns="38958" anchor="ctr"/>
          <a:lstStyle/>
          <a:p>
            <a:pPr defTabSz="779252" eaLnBrk="0" hangingPunct="0">
              <a:defRPr/>
            </a:pPr>
            <a:endParaRPr lang="pt-BR" b="1" kern="0" dirty="0">
              <a:solidFill>
                <a:srgbClr val="3F3F3F"/>
              </a:solidFill>
            </a:endParaRPr>
          </a:p>
        </p:txBody>
      </p:sp>
      <p:sp>
        <p:nvSpPr>
          <p:cNvPr id="32" name="Line 29"/>
          <p:cNvSpPr>
            <a:spLocks noChangeShapeType="1"/>
          </p:cNvSpPr>
          <p:nvPr/>
        </p:nvSpPr>
        <p:spPr bwMode="auto">
          <a:xfrm>
            <a:off x="929054" y="2876550"/>
            <a:ext cx="7467600" cy="0"/>
          </a:xfrm>
          <a:prstGeom prst="line">
            <a:avLst/>
          </a:prstGeom>
          <a:noFill/>
          <a:ln w="6350">
            <a:solidFill>
              <a:srgbClr val="888888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7916" tIns="38958" rIns="77916" bIns="38958" anchor="ctr"/>
          <a:lstStyle/>
          <a:p>
            <a:pPr defTabSz="779252" eaLnBrk="0" hangingPunct="0">
              <a:defRPr/>
            </a:pPr>
            <a:endParaRPr lang="pt-BR" b="1" kern="0" dirty="0">
              <a:solidFill>
                <a:srgbClr val="3F3F3F"/>
              </a:solidFill>
            </a:endParaRPr>
          </a:p>
        </p:txBody>
      </p:sp>
      <p:sp>
        <p:nvSpPr>
          <p:cNvPr id="33" name="Line 30"/>
          <p:cNvSpPr>
            <a:spLocks noChangeShapeType="1"/>
          </p:cNvSpPr>
          <p:nvPr/>
        </p:nvSpPr>
        <p:spPr bwMode="auto">
          <a:xfrm>
            <a:off x="929054" y="3068241"/>
            <a:ext cx="7467600" cy="0"/>
          </a:xfrm>
          <a:prstGeom prst="line">
            <a:avLst/>
          </a:prstGeom>
          <a:noFill/>
          <a:ln w="6350">
            <a:solidFill>
              <a:srgbClr val="888888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7916" tIns="38958" rIns="77916" bIns="38958" anchor="ctr"/>
          <a:lstStyle/>
          <a:p>
            <a:pPr defTabSz="779252" eaLnBrk="0" hangingPunct="0">
              <a:defRPr/>
            </a:pPr>
            <a:endParaRPr lang="pt-BR" b="1" kern="0" dirty="0">
              <a:solidFill>
                <a:srgbClr val="3F3F3F"/>
              </a:solidFill>
            </a:endParaRPr>
          </a:p>
        </p:txBody>
      </p:sp>
      <p:grpSp>
        <p:nvGrpSpPr>
          <p:cNvPr id="34" name="Group 64"/>
          <p:cNvGrpSpPr>
            <a:grpSpLocks/>
          </p:cNvGrpSpPr>
          <p:nvPr/>
        </p:nvGrpSpPr>
        <p:grpSpPr bwMode="auto">
          <a:xfrm>
            <a:off x="929055" y="3275410"/>
            <a:ext cx="7480789" cy="190500"/>
            <a:chOff x="604" y="2871"/>
            <a:chExt cx="2806" cy="167"/>
          </a:xfrm>
        </p:grpSpPr>
        <p:sp>
          <p:nvSpPr>
            <p:cNvPr id="35" name="Line 31"/>
            <p:cNvSpPr>
              <a:spLocks noChangeShapeType="1"/>
            </p:cNvSpPr>
            <p:nvPr/>
          </p:nvSpPr>
          <p:spPr bwMode="auto">
            <a:xfrm>
              <a:off x="604" y="2871"/>
              <a:ext cx="2796" cy="0"/>
            </a:xfrm>
            <a:prstGeom prst="line">
              <a:avLst/>
            </a:prstGeom>
            <a:noFill/>
            <a:ln w="6350">
              <a:solidFill>
                <a:srgbClr val="888888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779252" eaLnBrk="0" hangingPunct="0">
                <a:defRPr/>
              </a:pPr>
              <a:endParaRPr lang="pt-BR" b="1" kern="0" dirty="0">
                <a:solidFill>
                  <a:srgbClr val="3F3F3F"/>
                </a:solidFill>
              </a:endParaRPr>
            </a:p>
          </p:txBody>
        </p:sp>
        <p:sp>
          <p:nvSpPr>
            <p:cNvPr id="36" name="Line 32"/>
            <p:cNvSpPr>
              <a:spLocks noChangeShapeType="1"/>
            </p:cNvSpPr>
            <p:nvPr/>
          </p:nvSpPr>
          <p:spPr bwMode="auto">
            <a:xfrm>
              <a:off x="604" y="3038"/>
              <a:ext cx="2806" cy="0"/>
            </a:xfrm>
            <a:prstGeom prst="line">
              <a:avLst/>
            </a:prstGeom>
            <a:noFill/>
            <a:ln w="6350">
              <a:solidFill>
                <a:srgbClr val="888888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779252" eaLnBrk="0" hangingPunct="0">
                <a:defRPr/>
              </a:pPr>
              <a:endParaRPr lang="pt-BR" b="1" kern="0" dirty="0">
                <a:solidFill>
                  <a:srgbClr val="3F3F3F"/>
                </a:solidFill>
              </a:endParaRPr>
            </a:p>
          </p:txBody>
        </p:sp>
      </p:grpSp>
      <p:sp>
        <p:nvSpPr>
          <p:cNvPr id="37" name="Line 33"/>
          <p:cNvSpPr>
            <a:spLocks noChangeShapeType="1"/>
          </p:cNvSpPr>
          <p:nvPr/>
        </p:nvSpPr>
        <p:spPr bwMode="auto">
          <a:xfrm>
            <a:off x="929054" y="3671888"/>
            <a:ext cx="7467600" cy="0"/>
          </a:xfrm>
          <a:prstGeom prst="line">
            <a:avLst/>
          </a:prstGeom>
          <a:noFill/>
          <a:ln w="6350">
            <a:solidFill>
              <a:srgbClr val="888888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7916" tIns="38958" rIns="77916" bIns="38958" anchor="ctr"/>
          <a:lstStyle/>
          <a:p>
            <a:pPr defTabSz="779252" eaLnBrk="0" hangingPunct="0">
              <a:defRPr/>
            </a:pPr>
            <a:endParaRPr lang="pt-BR" b="1" kern="0" dirty="0">
              <a:solidFill>
                <a:srgbClr val="3F3F3F"/>
              </a:solidFill>
            </a:endParaRPr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>
            <a:off x="929054" y="3876675"/>
            <a:ext cx="7467600" cy="0"/>
          </a:xfrm>
          <a:prstGeom prst="line">
            <a:avLst/>
          </a:prstGeom>
          <a:noFill/>
          <a:ln w="6350">
            <a:solidFill>
              <a:srgbClr val="888888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7916" tIns="38958" rIns="77916" bIns="38958" anchor="ctr"/>
          <a:lstStyle/>
          <a:p>
            <a:pPr defTabSz="779252" eaLnBrk="0" hangingPunct="0">
              <a:defRPr/>
            </a:pPr>
            <a:endParaRPr lang="pt-BR" b="1" kern="0" dirty="0">
              <a:solidFill>
                <a:srgbClr val="3F3F3F"/>
              </a:solidFill>
            </a:endParaRPr>
          </a:p>
        </p:txBody>
      </p:sp>
      <p:sp>
        <p:nvSpPr>
          <p:cNvPr id="39" name="Line 35"/>
          <p:cNvSpPr>
            <a:spLocks noChangeShapeType="1"/>
          </p:cNvSpPr>
          <p:nvPr/>
        </p:nvSpPr>
        <p:spPr bwMode="auto">
          <a:xfrm flipV="1">
            <a:off x="6938597" y="1370410"/>
            <a:ext cx="0" cy="2712244"/>
          </a:xfrm>
          <a:prstGeom prst="line">
            <a:avLst/>
          </a:prstGeom>
          <a:noFill/>
          <a:ln w="12700">
            <a:solidFill>
              <a:srgbClr val="88888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7916" tIns="38958" rIns="77916" bIns="38958" anchor="ctr"/>
          <a:lstStyle/>
          <a:p>
            <a:pPr defTabSz="779252" eaLnBrk="0" hangingPunct="0">
              <a:defRPr/>
            </a:pPr>
            <a:endParaRPr lang="pt-BR" b="1" kern="0" dirty="0">
              <a:solidFill>
                <a:srgbClr val="3F3F3F"/>
              </a:solidFill>
            </a:endParaRPr>
          </a:p>
        </p:txBody>
      </p:sp>
      <p:sp>
        <p:nvSpPr>
          <p:cNvPr id="40" name="Text Box 36"/>
          <p:cNvSpPr txBox="1">
            <a:spLocks noChangeArrowheads="1"/>
          </p:cNvSpPr>
          <p:nvPr/>
        </p:nvSpPr>
        <p:spPr bwMode="auto">
          <a:xfrm>
            <a:off x="7306409" y="1435894"/>
            <a:ext cx="667109" cy="263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7916" tIns="38958" rIns="77916" bIns="38958">
            <a:spAutoFit/>
          </a:bodyPr>
          <a:lstStyle>
            <a:lvl1pPr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1pPr>
            <a:lvl2pPr marL="742950" indent="-28575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2pPr>
            <a:lvl3pPr marL="1143000" indent="-22860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3pPr>
            <a:lvl4pPr marL="1600200" indent="-22860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4pPr>
            <a:lvl5pPr marL="2057400" indent="-228600" eaLnBrk="0" hangingPunct="0">
              <a:defRPr sz="1100" b="1">
                <a:solidFill>
                  <a:schemeClr val="bg1"/>
                </a:solidFill>
                <a:latin typeface="Lucida Sans Unicod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00" b="1">
                <a:solidFill>
                  <a:schemeClr val="bg1"/>
                </a:solidFill>
                <a:latin typeface="Lucida Sans Unicode" pitchFamily="34" charset="0"/>
              </a:defRPr>
            </a:lvl9pPr>
          </a:lstStyle>
          <a:p>
            <a:pPr defTabSz="779252" fontAlgn="base">
              <a:spcBef>
                <a:spcPct val="0"/>
              </a:spcBef>
              <a:spcAft>
                <a:spcPct val="0"/>
              </a:spcAft>
            </a:pPr>
            <a:r>
              <a:rPr lang="en-US" altLang="pt-BR" sz="1200">
                <a:solidFill>
                  <a:srgbClr val="3F3F3F"/>
                </a:solidFill>
                <a:latin typeface="Arial" charset="0"/>
              </a:rPr>
              <a:t>6ª feira</a:t>
            </a:r>
          </a:p>
        </p:txBody>
      </p:sp>
      <p:sp>
        <p:nvSpPr>
          <p:cNvPr id="41" name="Line 37"/>
          <p:cNvSpPr>
            <a:spLocks noChangeShapeType="1"/>
          </p:cNvSpPr>
          <p:nvPr/>
        </p:nvSpPr>
        <p:spPr bwMode="auto">
          <a:xfrm>
            <a:off x="924658" y="1879997"/>
            <a:ext cx="7467600" cy="0"/>
          </a:xfrm>
          <a:prstGeom prst="line">
            <a:avLst/>
          </a:prstGeom>
          <a:noFill/>
          <a:ln w="6350">
            <a:solidFill>
              <a:srgbClr val="888888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7916" tIns="38958" rIns="77916" bIns="38958" anchor="ctr"/>
          <a:lstStyle/>
          <a:p>
            <a:pPr defTabSz="779252" eaLnBrk="0" hangingPunct="0">
              <a:defRPr/>
            </a:pPr>
            <a:endParaRPr lang="pt-BR" b="1" kern="0" dirty="0">
              <a:solidFill>
                <a:srgbClr val="3F3F3F"/>
              </a:solidFill>
            </a:endParaRPr>
          </a:p>
        </p:txBody>
      </p:sp>
      <p:sp>
        <p:nvSpPr>
          <p:cNvPr id="42" name="Rectangle 41"/>
          <p:cNvSpPr>
            <a:spLocks noChangeArrowheads="1"/>
          </p:cNvSpPr>
          <p:nvPr/>
        </p:nvSpPr>
        <p:spPr bwMode="auto">
          <a:xfrm>
            <a:off x="5451232" y="1881189"/>
            <a:ext cx="1460989" cy="445294"/>
          </a:xfrm>
          <a:prstGeom prst="rect">
            <a:avLst/>
          </a:prstGeom>
          <a:solidFill>
            <a:srgbClr val="006157"/>
          </a:solidFill>
          <a:ln w="12700">
            <a:solidFill>
              <a:srgbClr val="888888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7916" tIns="38958" rIns="77916" bIns="38958" anchor="ctr"/>
          <a:lstStyle/>
          <a:p>
            <a:pPr defTabSz="779252" eaLnBrk="0" hangingPunct="0">
              <a:defRPr/>
            </a:pPr>
            <a:r>
              <a:rPr lang="en-US" sz="900" b="1" kern="0" dirty="0">
                <a:solidFill>
                  <a:srgbClr val="FFFFFF"/>
                </a:solidFill>
              </a:rPr>
              <a:t>Steering Committee </a:t>
            </a:r>
            <a:r>
              <a:rPr lang="en-US" sz="900" b="1" kern="0" dirty="0" smtClean="0">
                <a:solidFill>
                  <a:srgbClr val="FFFFFF"/>
                </a:solidFill>
              </a:rPr>
              <a:t> </a:t>
            </a:r>
          </a:p>
          <a:p>
            <a:pPr defTabSz="779252" eaLnBrk="0" hangingPunct="0">
              <a:defRPr/>
            </a:pPr>
            <a:r>
              <a:rPr lang="en-US" sz="900" b="1" kern="0" dirty="0" smtClean="0">
                <a:solidFill>
                  <a:srgbClr val="FFFFFF"/>
                </a:solidFill>
              </a:rPr>
              <a:t>QUINZENAL</a:t>
            </a:r>
            <a:endParaRPr lang="en-US" sz="900" kern="0" dirty="0">
              <a:solidFill>
                <a:srgbClr val="FFFFFF"/>
              </a:solidFill>
            </a:endParaRPr>
          </a:p>
        </p:txBody>
      </p:sp>
      <p:sp>
        <p:nvSpPr>
          <p:cNvPr id="43" name="Rectangle 67"/>
          <p:cNvSpPr>
            <a:spLocks noChangeArrowheads="1"/>
          </p:cNvSpPr>
          <p:nvPr/>
        </p:nvSpPr>
        <p:spPr bwMode="auto">
          <a:xfrm>
            <a:off x="939313" y="2087786"/>
            <a:ext cx="1459523" cy="411956"/>
          </a:xfrm>
          <a:prstGeom prst="rect">
            <a:avLst/>
          </a:prstGeom>
          <a:solidFill>
            <a:srgbClr val="006157"/>
          </a:solidFill>
          <a:ln w="12700">
            <a:solidFill>
              <a:srgbClr val="888888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7916" tIns="38958" rIns="77916" bIns="38958" anchor="ctr"/>
          <a:lstStyle/>
          <a:p>
            <a:pPr defTabSz="779252" eaLnBrk="0" hangingPunct="0">
              <a:defRPr/>
            </a:pPr>
            <a:r>
              <a:rPr lang="en-US" sz="900" b="1" kern="0" dirty="0" err="1" smtClean="0">
                <a:solidFill>
                  <a:srgbClr val="FFFFFF"/>
                </a:solidFill>
              </a:rPr>
              <a:t>Reunião</a:t>
            </a:r>
            <a:r>
              <a:rPr lang="en-US" sz="900" b="1" kern="0" dirty="0" smtClean="0">
                <a:solidFill>
                  <a:srgbClr val="FFFFFF"/>
                </a:solidFill>
              </a:rPr>
              <a:t> de </a:t>
            </a:r>
            <a:r>
              <a:rPr lang="en-US" sz="900" b="1" kern="0" dirty="0" err="1" smtClean="0">
                <a:solidFill>
                  <a:srgbClr val="FFFFFF"/>
                </a:solidFill>
              </a:rPr>
              <a:t>Equipe</a:t>
            </a:r>
            <a:endParaRPr lang="en-US" sz="900" kern="0" dirty="0">
              <a:solidFill>
                <a:srgbClr val="FFFFFF"/>
              </a:solidFill>
              <a:latin typeface="Lucida Sans Unicode" pitchFamily="34" charset="0"/>
            </a:endParaRPr>
          </a:p>
        </p:txBody>
      </p:sp>
      <p:sp>
        <p:nvSpPr>
          <p:cNvPr id="44" name="Rectangle 67"/>
          <p:cNvSpPr>
            <a:spLocks noChangeArrowheads="1"/>
          </p:cNvSpPr>
          <p:nvPr/>
        </p:nvSpPr>
        <p:spPr bwMode="auto">
          <a:xfrm>
            <a:off x="2453055" y="2866876"/>
            <a:ext cx="1459523" cy="136922"/>
          </a:xfrm>
          <a:prstGeom prst="rect">
            <a:avLst/>
          </a:prstGeom>
          <a:solidFill>
            <a:srgbClr val="006157"/>
          </a:solidFill>
          <a:ln w="12700">
            <a:solidFill>
              <a:srgbClr val="888888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7916" tIns="38958" rIns="77916" bIns="38958" anchor="ctr"/>
          <a:lstStyle/>
          <a:p>
            <a:pPr defTabSz="779252" eaLnBrk="0" hangingPunct="0">
              <a:defRPr/>
            </a:pPr>
            <a:r>
              <a:rPr lang="en-US" sz="1000" b="1" kern="0" dirty="0" smtClean="0">
                <a:solidFill>
                  <a:srgbClr val="FFFFFF"/>
                </a:solidFill>
              </a:rPr>
              <a:t>Status Infra e </a:t>
            </a:r>
            <a:r>
              <a:rPr lang="en-US" sz="1000" b="1" kern="0" dirty="0" err="1" smtClean="0">
                <a:solidFill>
                  <a:srgbClr val="FFFFFF"/>
                </a:solidFill>
              </a:rPr>
              <a:t>Operações</a:t>
            </a:r>
            <a:endParaRPr lang="en-US" sz="1000" b="1" kern="0" dirty="0">
              <a:solidFill>
                <a:srgbClr val="FFFFFF"/>
              </a:solidFill>
            </a:endParaRPr>
          </a:p>
        </p:txBody>
      </p:sp>
      <p:sp>
        <p:nvSpPr>
          <p:cNvPr id="45" name="Rectangle 67"/>
          <p:cNvSpPr>
            <a:spLocks noChangeArrowheads="1"/>
          </p:cNvSpPr>
          <p:nvPr/>
        </p:nvSpPr>
        <p:spPr bwMode="auto">
          <a:xfrm>
            <a:off x="2469175" y="3291830"/>
            <a:ext cx="1460988" cy="392906"/>
          </a:xfrm>
          <a:prstGeom prst="rect">
            <a:avLst/>
          </a:prstGeom>
          <a:solidFill>
            <a:srgbClr val="006157"/>
          </a:solidFill>
          <a:ln w="12700">
            <a:solidFill>
              <a:srgbClr val="888888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7916" tIns="38958" rIns="77916" bIns="38958" anchor="ctr"/>
          <a:lstStyle/>
          <a:p>
            <a:pPr defTabSz="779252" eaLnBrk="0" hangingPunct="0">
              <a:defRPr/>
            </a:pPr>
            <a:r>
              <a:rPr lang="en-US" sz="900" b="1" kern="0" dirty="0" err="1" smtClean="0">
                <a:solidFill>
                  <a:srgbClr val="FFFFFF"/>
                </a:solidFill>
              </a:rPr>
              <a:t>Reunião</a:t>
            </a:r>
            <a:r>
              <a:rPr lang="en-US" sz="900" b="1" kern="0" dirty="0" smtClean="0">
                <a:solidFill>
                  <a:srgbClr val="FFFFFF"/>
                </a:solidFill>
              </a:rPr>
              <a:t> de Core Time</a:t>
            </a:r>
            <a:endParaRPr lang="en-US" sz="900" kern="0" dirty="0">
              <a:solidFill>
                <a:srgbClr val="FFFFFF"/>
              </a:solidFill>
              <a:latin typeface="Lucida Sans Unicode" pitchFamily="34" charset="0"/>
            </a:endParaRPr>
          </a:p>
        </p:txBody>
      </p:sp>
      <p:sp>
        <p:nvSpPr>
          <p:cNvPr id="46" name="Rectangle 67"/>
          <p:cNvSpPr>
            <a:spLocks noChangeArrowheads="1"/>
          </p:cNvSpPr>
          <p:nvPr/>
        </p:nvSpPr>
        <p:spPr bwMode="auto">
          <a:xfrm>
            <a:off x="952237" y="2859781"/>
            <a:ext cx="1459523" cy="801987"/>
          </a:xfrm>
          <a:prstGeom prst="rect">
            <a:avLst/>
          </a:prstGeom>
          <a:solidFill>
            <a:srgbClr val="006157"/>
          </a:solidFill>
          <a:ln w="12700">
            <a:solidFill>
              <a:srgbClr val="888888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7916" tIns="38958" rIns="77916" bIns="38958" anchor="ctr"/>
          <a:lstStyle/>
          <a:p>
            <a:pPr defTabSz="779252" eaLnBrk="0" hangingPunct="0">
              <a:defRPr/>
            </a:pPr>
            <a:r>
              <a:rPr lang="en-US" sz="900" b="1" kern="0" dirty="0" smtClean="0">
                <a:solidFill>
                  <a:srgbClr val="FFFFFF"/>
                </a:solidFill>
              </a:rPr>
              <a:t>Status com </a:t>
            </a:r>
            <a:r>
              <a:rPr lang="en-US" sz="900" b="1" kern="0" dirty="0" err="1" smtClean="0">
                <a:solidFill>
                  <a:srgbClr val="FFFFFF"/>
                </a:solidFill>
              </a:rPr>
              <a:t>os</a:t>
            </a:r>
            <a:r>
              <a:rPr lang="en-US" sz="900" b="1" kern="0" dirty="0" smtClean="0">
                <a:solidFill>
                  <a:srgbClr val="FFFFFF"/>
                </a:solidFill>
              </a:rPr>
              <a:t> </a:t>
            </a:r>
            <a:r>
              <a:rPr lang="en-US" sz="900" b="1" kern="0" dirty="0" err="1" smtClean="0">
                <a:solidFill>
                  <a:srgbClr val="FFFFFF"/>
                </a:solidFill>
              </a:rPr>
              <a:t>Fornecedores</a:t>
            </a:r>
            <a:endParaRPr lang="en-US" sz="900" kern="0" dirty="0">
              <a:solidFill>
                <a:srgbClr val="FFFFFF"/>
              </a:solidFill>
              <a:latin typeface="Lucida Sans Unicode" pitchFamily="34" charset="0"/>
            </a:endParaRPr>
          </a:p>
        </p:txBody>
      </p:sp>
      <p:sp>
        <p:nvSpPr>
          <p:cNvPr id="47" name="Rectangle 67"/>
          <p:cNvSpPr>
            <a:spLocks noChangeArrowheads="1"/>
          </p:cNvSpPr>
          <p:nvPr/>
        </p:nvSpPr>
        <p:spPr bwMode="auto">
          <a:xfrm>
            <a:off x="3975108" y="2067694"/>
            <a:ext cx="1460988" cy="392906"/>
          </a:xfrm>
          <a:prstGeom prst="rect">
            <a:avLst/>
          </a:prstGeom>
          <a:solidFill>
            <a:srgbClr val="006157"/>
          </a:solidFill>
          <a:ln w="12700">
            <a:solidFill>
              <a:srgbClr val="888888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7916" tIns="38958" rIns="77916" bIns="38958" anchor="ctr"/>
          <a:lstStyle/>
          <a:p>
            <a:pPr defTabSz="779252" eaLnBrk="0" hangingPunct="0">
              <a:defRPr/>
            </a:pPr>
            <a:r>
              <a:rPr lang="en-US" sz="900" b="1" kern="0" dirty="0" err="1" smtClean="0">
                <a:solidFill>
                  <a:srgbClr val="FFFFFF"/>
                </a:solidFill>
              </a:rPr>
              <a:t>Reunião</a:t>
            </a:r>
            <a:r>
              <a:rPr lang="en-US" sz="900" b="1" kern="0" dirty="0" smtClean="0">
                <a:solidFill>
                  <a:srgbClr val="FFFFFF"/>
                </a:solidFill>
              </a:rPr>
              <a:t> de </a:t>
            </a:r>
            <a:r>
              <a:rPr lang="en-US" sz="900" b="1" kern="0" dirty="0" err="1" smtClean="0">
                <a:solidFill>
                  <a:srgbClr val="FFFFFF"/>
                </a:solidFill>
              </a:rPr>
              <a:t>Migração</a:t>
            </a:r>
            <a:endParaRPr lang="en-US" sz="900" kern="0" dirty="0">
              <a:solidFill>
                <a:srgbClr val="FFFFFF"/>
              </a:solidFill>
              <a:latin typeface="Lucida Sans Unicode" pitchFamily="34" charset="0"/>
            </a:endParaRPr>
          </a:p>
        </p:txBody>
      </p:sp>
      <p:sp>
        <p:nvSpPr>
          <p:cNvPr id="48" name="CaixaDeTexto 47"/>
          <p:cNvSpPr txBox="1"/>
          <p:nvPr/>
        </p:nvSpPr>
        <p:spPr>
          <a:xfrm rot="19831984">
            <a:off x="1050527" y="2253343"/>
            <a:ext cx="6830730" cy="94705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r>
              <a:rPr lang="pt-BR" sz="5400" b="1" i="1" dirty="0" smtClean="0">
                <a:solidFill>
                  <a:srgbClr val="FF0000"/>
                </a:solidFill>
                <a:latin typeface="Georgia" pitchFamily="18" charset="0"/>
              </a:rPr>
              <a:t>Em construção</a:t>
            </a:r>
          </a:p>
        </p:txBody>
      </p:sp>
    </p:spTree>
    <p:extLst>
      <p:ext uri="{BB962C8B-B14F-4D97-AF65-F5344CB8AC3E}">
        <p14:creationId xmlns:p14="http://schemas.microsoft.com/office/powerpoint/2010/main" val="130485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12</a:t>
            </a:fld>
            <a:endParaRPr lang="pt-BR" dirty="0"/>
          </a:p>
        </p:txBody>
      </p:sp>
      <p:sp>
        <p:nvSpPr>
          <p:cNvPr id="35" name="Right Arrow 270"/>
          <p:cNvSpPr/>
          <p:nvPr/>
        </p:nvSpPr>
        <p:spPr>
          <a:xfrm>
            <a:off x="3619502" y="2088358"/>
            <a:ext cx="808482" cy="452438"/>
          </a:xfrm>
          <a:prstGeom prst="rightArrow">
            <a:avLst/>
          </a:prstGeom>
          <a:gradFill rotWithShape="1">
            <a:gsLst>
              <a:gs pos="0">
                <a:srgbClr val="7570B3">
                  <a:satMod val="103000"/>
                  <a:lumMod val="102000"/>
                  <a:tint val="94000"/>
                </a:srgbClr>
              </a:gs>
              <a:gs pos="50000">
                <a:srgbClr val="7570B3">
                  <a:satMod val="110000"/>
                  <a:lumMod val="100000"/>
                  <a:shade val="100000"/>
                </a:srgbClr>
              </a:gs>
              <a:gs pos="100000">
                <a:srgbClr val="7570B3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r>
              <a:rPr lang="pt-BR" sz="1200" i="1" kern="0" dirty="0">
                <a:solidFill>
                  <a:srgbClr val="FFFFFF"/>
                </a:solidFill>
                <a:cs typeface="Arial" panose="020B0604020202020204" pitchFamily="34" charset="0"/>
              </a:rPr>
              <a:t>upgrade</a:t>
            </a:r>
          </a:p>
        </p:txBody>
      </p:sp>
      <p:sp>
        <p:nvSpPr>
          <p:cNvPr id="36" name="Left-Right Arrow 235"/>
          <p:cNvSpPr/>
          <p:nvPr/>
        </p:nvSpPr>
        <p:spPr>
          <a:xfrm>
            <a:off x="5711650" y="2972993"/>
            <a:ext cx="489438" cy="75009"/>
          </a:xfrm>
          <a:prstGeom prst="leftRightArrow">
            <a:avLst/>
          </a:prstGeom>
          <a:gradFill rotWithShape="1">
            <a:gsLst>
              <a:gs pos="0">
                <a:srgbClr val="7570B3">
                  <a:lumMod val="110000"/>
                  <a:satMod val="105000"/>
                  <a:tint val="67000"/>
                </a:srgbClr>
              </a:gs>
              <a:gs pos="50000">
                <a:srgbClr val="7570B3">
                  <a:lumMod val="105000"/>
                  <a:satMod val="103000"/>
                  <a:tint val="73000"/>
                </a:srgbClr>
              </a:gs>
              <a:gs pos="100000">
                <a:srgbClr val="7570B3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570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pic>
        <p:nvPicPr>
          <p:cNvPr id="37" name="Picture 2" descr="C:\Users\Serjao e Didi\AppData\Local\Microsoft\Windows\Temporary Internet Files\Content.IE5\XBQ80HQQ\MC900435242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315" y="4004096"/>
            <a:ext cx="376604" cy="672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2" descr="C:\Users\Serjao e Didi\AppData\Local\Microsoft\Windows\Temporary Internet Files\Content.IE5\XBQ80HQQ\MC900435242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196" y="3892177"/>
            <a:ext cx="376603" cy="672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2" descr="C:\Users\Serjao e Didi\AppData\Local\Microsoft\Windows\Temporary Internet Files\Content.IE5\XBQ80HQQ\MC900435242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566" y="908471"/>
            <a:ext cx="376603" cy="672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2" descr="C:\Users\Serjao e Didi\AppData\Local\Microsoft\Windows\Temporary Internet Files\Content.IE5\XBQ80HQQ\MC900435242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566" y="3271837"/>
            <a:ext cx="376603" cy="672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2" descr="C:\Users\Serjao e Didi\AppData\Local\Microsoft\Windows\Temporary Internet Files\Content.IE5\XBQ80HQQ\MC900435242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566" y="2474119"/>
            <a:ext cx="376603" cy="672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2" descr="C:\Users\Serjao e Didi\AppData\Local\Microsoft\Windows\Temporary Internet Files\Content.IE5\XBQ80HQQ\MC900435242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566" y="1665708"/>
            <a:ext cx="376603" cy="672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Flowchart: Magnetic Disk 197"/>
          <p:cNvSpPr/>
          <p:nvPr/>
        </p:nvSpPr>
        <p:spPr>
          <a:xfrm>
            <a:off x="6831227" y="1233511"/>
            <a:ext cx="124557" cy="97631"/>
          </a:xfrm>
          <a:prstGeom prst="flowChartMagneticDisk">
            <a:avLst/>
          </a:prstGeom>
          <a:solidFill>
            <a:srgbClr val="DB6826"/>
          </a:solidFill>
          <a:ln w="12700" cap="flat" cmpd="sng" algn="ctr">
            <a:solidFill>
              <a:srgbClr val="DB6826">
                <a:shade val="5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44" name="Flowchart: Magnetic Disk 198"/>
          <p:cNvSpPr/>
          <p:nvPr/>
        </p:nvSpPr>
        <p:spPr>
          <a:xfrm>
            <a:off x="6828296" y="1135880"/>
            <a:ext cx="124557" cy="97631"/>
          </a:xfrm>
          <a:prstGeom prst="flowChartMagneticDisk">
            <a:avLst/>
          </a:prstGeom>
          <a:solidFill>
            <a:srgbClr val="DB6826"/>
          </a:solidFill>
          <a:ln w="12700" cap="flat" cmpd="sng" algn="ctr">
            <a:solidFill>
              <a:srgbClr val="DB6826">
                <a:shade val="5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45" name="Flowchart: Magnetic Disk 200"/>
          <p:cNvSpPr/>
          <p:nvPr/>
        </p:nvSpPr>
        <p:spPr>
          <a:xfrm>
            <a:off x="6831227" y="1981202"/>
            <a:ext cx="124557" cy="96441"/>
          </a:xfrm>
          <a:prstGeom prst="flowChartMagneticDisk">
            <a:avLst/>
          </a:prstGeom>
          <a:solidFill>
            <a:srgbClr val="DB6826"/>
          </a:solidFill>
          <a:ln w="12700" cap="flat" cmpd="sng" algn="ctr">
            <a:solidFill>
              <a:srgbClr val="DB6826">
                <a:shade val="5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46" name="Flowchart: Magnetic Disk 201"/>
          <p:cNvSpPr/>
          <p:nvPr/>
        </p:nvSpPr>
        <p:spPr>
          <a:xfrm>
            <a:off x="6828296" y="1883592"/>
            <a:ext cx="124557" cy="97631"/>
          </a:xfrm>
          <a:prstGeom prst="flowChartMagneticDisk">
            <a:avLst/>
          </a:prstGeom>
          <a:solidFill>
            <a:srgbClr val="DB6826"/>
          </a:solidFill>
          <a:ln w="12700" cap="flat" cmpd="sng" algn="ctr">
            <a:solidFill>
              <a:srgbClr val="DB6826">
                <a:shade val="5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47" name="Flowchart: Magnetic Disk 202"/>
          <p:cNvSpPr/>
          <p:nvPr/>
        </p:nvSpPr>
        <p:spPr>
          <a:xfrm>
            <a:off x="6831227" y="2828931"/>
            <a:ext cx="124557" cy="97631"/>
          </a:xfrm>
          <a:prstGeom prst="flowChartMagneticDisk">
            <a:avLst/>
          </a:prstGeom>
          <a:solidFill>
            <a:srgbClr val="DB6826"/>
          </a:solidFill>
          <a:ln w="12700" cap="flat" cmpd="sng" algn="ctr">
            <a:solidFill>
              <a:srgbClr val="DB6826">
                <a:shade val="5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48" name="Flowchart: Magnetic Disk 203"/>
          <p:cNvSpPr/>
          <p:nvPr/>
        </p:nvSpPr>
        <p:spPr>
          <a:xfrm>
            <a:off x="6828296" y="2731314"/>
            <a:ext cx="124557" cy="97631"/>
          </a:xfrm>
          <a:prstGeom prst="flowChartMagneticDisk">
            <a:avLst/>
          </a:prstGeom>
          <a:solidFill>
            <a:srgbClr val="DB6826"/>
          </a:solidFill>
          <a:ln w="12700" cap="flat" cmpd="sng" algn="ctr">
            <a:solidFill>
              <a:srgbClr val="DB6826">
                <a:shade val="5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49" name="Flowchart: Magnetic Disk 204"/>
          <p:cNvSpPr/>
          <p:nvPr/>
        </p:nvSpPr>
        <p:spPr>
          <a:xfrm>
            <a:off x="6831227" y="3590949"/>
            <a:ext cx="124557" cy="97631"/>
          </a:xfrm>
          <a:prstGeom prst="flowChartMagneticDisk">
            <a:avLst/>
          </a:prstGeom>
          <a:solidFill>
            <a:srgbClr val="DB6826"/>
          </a:solidFill>
          <a:ln w="12700" cap="flat" cmpd="sng" algn="ctr">
            <a:solidFill>
              <a:srgbClr val="DB6826">
                <a:shade val="5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50" name="Flowchart: Magnetic Disk 205"/>
          <p:cNvSpPr/>
          <p:nvPr/>
        </p:nvSpPr>
        <p:spPr>
          <a:xfrm>
            <a:off x="6828296" y="3494485"/>
            <a:ext cx="124557" cy="96440"/>
          </a:xfrm>
          <a:prstGeom prst="flowChartMagneticDisk">
            <a:avLst/>
          </a:prstGeom>
          <a:solidFill>
            <a:srgbClr val="DB6826"/>
          </a:solidFill>
          <a:ln w="12700" cap="flat" cmpd="sng" algn="ctr">
            <a:solidFill>
              <a:srgbClr val="DB6826">
                <a:shade val="5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51" name="Flowchart: Magnetic Disk 206"/>
          <p:cNvSpPr/>
          <p:nvPr/>
        </p:nvSpPr>
        <p:spPr>
          <a:xfrm>
            <a:off x="6838530" y="4375571"/>
            <a:ext cx="124558" cy="97631"/>
          </a:xfrm>
          <a:prstGeom prst="flowChartMagneticDisk">
            <a:avLst/>
          </a:prstGeom>
          <a:solidFill>
            <a:srgbClr val="DB6826"/>
          </a:solidFill>
          <a:ln w="12700" cap="flat" cmpd="sng" algn="ctr">
            <a:solidFill>
              <a:srgbClr val="DB6826">
                <a:shade val="5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52" name="Flowchart: Magnetic Disk 207"/>
          <p:cNvSpPr/>
          <p:nvPr/>
        </p:nvSpPr>
        <p:spPr>
          <a:xfrm>
            <a:off x="6835599" y="4279106"/>
            <a:ext cx="124558" cy="96441"/>
          </a:xfrm>
          <a:prstGeom prst="flowChartMagneticDisk">
            <a:avLst/>
          </a:prstGeom>
          <a:solidFill>
            <a:srgbClr val="DB6826"/>
          </a:solidFill>
          <a:ln w="12700" cap="flat" cmpd="sng" algn="ctr">
            <a:solidFill>
              <a:srgbClr val="DB6826">
                <a:shade val="5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53" name="Rectangle 208"/>
          <p:cNvSpPr/>
          <p:nvPr/>
        </p:nvSpPr>
        <p:spPr>
          <a:xfrm flipH="1" flipV="1">
            <a:off x="4788458" y="4224361"/>
            <a:ext cx="121626" cy="73819"/>
          </a:xfrm>
          <a:prstGeom prst="rect">
            <a:avLst/>
          </a:prstGeom>
          <a:solidFill>
            <a:srgbClr val="E4D3B5"/>
          </a:solidFill>
          <a:ln w="12700" cap="flat" cmpd="sng" algn="ctr">
            <a:solidFill>
              <a:srgbClr val="E4D3B5">
                <a:shade val="5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54" name="Rounded Rectangle 209"/>
          <p:cNvSpPr/>
          <p:nvPr/>
        </p:nvSpPr>
        <p:spPr>
          <a:xfrm flipH="1">
            <a:off x="6262634" y="965599"/>
            <a:ext cx="46892" cy="3468290"/>
          </a:xfrm>
          <a:prstGeom prst="roundRect">
            <a:avLst/>
          </a:prstGeom>
          <a:gradFill rotWithShape="1">
            <a:gsLst>
              <a:gs pos="0">
                <a:srgbClr val="7570B3">
                  <a:lumMod val="110000"/>
                  <a:satMod val="105000"/>
                  <a:tint val="67000"/>
                </a:srgbClr>
              </a:gs>
              <a:gs pos="50000">
                <a:srgbClr val="7570B3">
                  <a:lumMod val="105000"/>
                  <a:satMod val="103000"/>
                  <a:tint val="73000"/>
                </a:srgbClr>
              </a:gs>
              <a:gs pos="100000">
                <a:srgbClr val="7570B3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570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55" name="Left-Right Arrow 210"/>
          <p:cNvSpPr/>
          <p:nvPr/>
        </p:nvSpPr>
        <p:spPr>
          <a:xfrm>
            <a:off x="4962838" y="4112420"/>
            <a:ext cx="237392" cy="123825"/>
          </a:xfrm>
          <a:prstGeom prst="leftRightArrow">
            <a:avLst/>
          </a:prstGeom>
          <a:gradFill rotWithShape="1">
            <a:gsLst>
              <a:gs pos="0">
                <a:srgbClr val="7570B3">
                  <a:lumMod val="110000"/>
                  <a:satMod val="105000"/>
                  <a:tint val="67000"/>
                </a:srgbClr>
              </a:gs>
              <a:gs pos="50000">
                <a:srgbClr val="7570B3">
                  <a:lumMod val="105000"/>
                  <a:satMod val="103000"/>
                  <a:tint val="73000"/>
                </a:srgbClr>
              </a:gs>
              <a:gs pos="100000">
                <a:srgbClr val="7570B3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570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56" name="Left-Right Arrow 211"/>
          <p:cNvSpPr/>
          <p:nvPr/>
        </p:nvSpPr>
        <p:spPr>
          <a:xfrm>
            <a:off x="6327116" y="1109663"/>
            <a:ext cx="237392" cy="123825"/>
          </a:xfrm>
          <a:prstGeom prst="leftRightArrow">
            <a:avLst/>
          </a:prstGeom>
          <a:gradFill rotWithShape="1">
            <a:gsLst>
              <a:gs pos="0">
                <a:srgbClr val="7570B3">
                  <a:lumMod val="110000"/>
                  <a:satMod val="105000"/>
                  <a:tint val="67000"/>
                </a:srgbClr>
              </a:gs>
              <a:gs pos="50000">
                <a:srgbClr val="7570B3">
                  <a:lumMod val="105000"/>
                  <a:satMod val="103000"/>
                  <a:tint val="73000"/>
                </a:srgbClr>
              </a:gs>
              <a:gs pos="100000">
                <a:srgbClr val="7570B3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570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57" name="Left-Right Arrow 212"/>
          <p:cNvSpPr/>
          <p:nvPr/>
        </p:nvSpPr>
        <p:spPr>
          <a:xfrm>
            <a:off x="6327116" y="1883569"/>
            <a:ext cx="237392" cy="125016"/>
          </a:xfrm>
          <a:prstGeom prst="leftRightArrow">
            <a:avLst/>
          </a:prstGeom>
          <a:gradFill rotWithShape="1">
            <a:gsLst>
              <a:gs pos="0">
                <a:srgbClr val="7570B3">
                  <a:lumMod val="110000"/>
                  <a:satMod val="105000"/>
                  <a:tint val="67000"/>
                </a:srgbClr>
              </a:gs>
              <a:gs pos="50000">
                <a:srgbClr val="7570B3">
                  <a:lumMod val="105000"/>
                  <a:satMod val="103000"/>
                  <a:tint val="73000"/>
                </a:srgbClr>
              </a:gs>
              <a:gs pos="100000">
                <a:srgbClr val="7570B3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570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58" name="Left-Right Arrow 213"/>
          <p:cNvSpPr/>
          <p:nvPr/>
        </p:nvSpPr>
        <p:spPr>
          <a:xfrm>
            <a:off x="6327116" y="2665811"/>
            <a:ext cx="237392" cy="123825"/>
          </a:xfrm>
          <a:prstGeom prst="leftRightArrow">
            <a:avLst/>
          </a:prstGeom>
          <a:gradFill rotWithShape="1">
            <a:gsLst>
              <a:gs pos="0">
                <a:srgbClr val="7570B3">
                  <a:lumMod val="110000"/>
                  <a:satMod val="105000"/>
                  <a:tint val="67000"/>
                </a:srgbClr>
              </a:gs>
              <a:gs pos="50000">
                <a:srgbClr val="7570B3">
                  <a:lumMod val="105000"/>
                  <a:satMod val="103000"/>
                  <a:tint val="73000"/>
                </a:srgbClr>
              </a:gs>
              <a:gs pos="100000">
                <a:srgbClr val="7570B3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570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59" name="Left-Right Arrow 214"/>
          <p:cNvSpPr/>
          <p:nvPr/>
        </p:nvSpPr>
        <p:spPr>
          <a:xfrm>
            <a:off x="6327116" y="3517106"/>
            <a:ext cx="237392" cy="125016"/>
          </a:xfrm>
          <a:prstGeom prst="leftRightArrow">
            <a:avLst/>
          </a:prstGeom>
          <a:gradFill rotWithShape="1">
            <a:gsLst>
              <a:gs pos="0">
                <a:srgbClr val="7570B3">
                  <a:lumMod val="110000"/>
                  <a:satMod val="105000"/>
                  <a:tint val="67000"/>
                </a:srgbClr>
              </a:gs>
              <a:gs pos="50000">
                <a:srgbClr val="7570B3">
                  <a:lumMod val="105000"/>
                  <a:satMod val="103000"/>
                  <a:tint val="73000"/>
                </a:srgbClr>
              </a:gs>
              <a:gs pos="100000">
                <a:srgbClr val="7570B3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570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60" name="Left-Right Arrow 215"/>
          <p:cNvSpPr/>
          <p:nvPr/>
        </p:nvSpPr>
        <p:spPr>
          <a:xfrm>
            <a:off x="6357884" y="4269581"/>
            <a:ext cx="237392" cy="123825"/>
          </a:xfrm>
          <a:prstGeom prst="leftRightArrow">
            <a:avLst/>
          </a:prstGeom>
          <a:gradFill rotWithShape="1">
            <a:gsLst>
              <a:gs pos="0">
                <a:srgbClr val="7570B3">
                  <a:lumMod val="110000"/>
                  <a:satMod val="105000"/>
                  <a:tint val="67000"/>
                </a:srgbClr>
              </a:gs>
              <a:gs pos="50000">
                <a:srgbClr val="7570B3">
                  <a:lumMod val="105000"/>
                  <a:satMod val="103000"/>
                  <a:tint val="73000"/>
                </a:srgbClr>
              </a:gs>
              <a:gs pos="100000">
                <a:srgbClr val="7570B3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570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61" name="Isosceles Triangle 217"/>
          <p:cNvSpPr/>
          <p:nvPr/>
        </p:nvSpPr>
        <p:spPr>
          <a:xfrm>
            <a:off x="6791638" y="4116015"/>
            <a:ext cx="205154" cy="116681"/>
          </a:xfrm>
          <a:prstGeom prst="triangle">
            <a:avLst/>
          </a:prstGeom>
          <a:gradFill rotWithShape="1">
            <a:gsLst>
              <a:gs pos="0">
                <a:srgbClr val="FEBE10">
                  <a:satMod val="103000"/>
                  <a:lumMod val="102000"/>
                  <a:tint val="94000"/>
                </a:srgbClr>
              </a:gs>
              <a:gs pos="50000">
                <a:srgbClr val="FEBE10">
                  <a:satMod val="110000"/>
                  <a:lumMod val="100000"/>
                  <a:shade val="100000"/>
                </a:srgbClr>
              </a:gs>
              <a:gs pos="100000">
                <a:srgbClr val="FEBE1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62" name="Isosceles Triangle 218"/>
          <p:cNvSpPr/>
          <p:nvPr/>
        </p:nvSpPr>
        <p:spPr>
          <a:xfrm>
            <a:off x="6804827" y="3345680"/>
            <a:ext cx="205154" cy="127397"/>
          </a:xfrm>
          <a:prstGeom prst="triangle">
            <a:avLst/>
          </a:prstGeom>
          <a:gradFill rotWithShape="1">
            <a:gsLst>
              <a:gs pos="0">
                <a:srgbClr val="FEBE10">
                  <a:satMod val="103000"/>
                  <a:lumMod val="102000"/>
                  <a:tint val="94000"/>
                </a:srgbClr>
              </a:gs>
              <a:gs pos="50000">
                <a:srgbClr val="FEBE10">
                  <a:satMod val="110000"/>
                  <a:lumMod val="100000"/>
                  <a:shade val="100000"/>
                </a:srgbClr>
              </a:gs>
              <a:gs pos="100000">
                <a:srgbClr val="FEBE1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63" name="Isosceles Triangle 219"/>
          <p:cNvSpPr/>
          <p:nvPr/>
        </p:nvSpPr>
        <p:spPr>
          <a:xfrm>
            <a:off x="6804827" y="2564606"/>
            <a:ext cx="205154" cy="128588"/>
          </a:xfrm>
          <a:prstGeom prst="triangle">
            <a:avLst/>
          </a:prstGeom>
          <a:gradFill rotWithShape="1">
            <a:gsLst>
              <a:gs pos="0">
                <a:srgbClr val="FEBE10">
                  <a:satMod val="103000"/>
                  <a:lumMod val="102000"/>
                  <a:tint val="94000"/>
                </a:srgbClr>
              </a:gs>
              <a:gs pos="50000">
                <a:srgbClr val="FEBE10">
                  <a:satMod val="110000"/>
                  <a:lumMod val="100000"/>
                  <a:shade val="100000"/>
                </a:srgbClr>
              </a:gs>
              <a:gs pos="100000">
                <a:srgbClr val="FEBE1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64" name="Isosceles Triangle 220"/>
          <p:cNvSpPr/>
          <p:nvPr/>
        </p:nvSpPr>
        <p:spPr>
          <a:xfrm>
            <a:off x="6794568" y="1719262"/>
            <a:ext cx="205154" cy="128588"/>
          </a:xfrm>
          <a:prstGeom prst="triangle">
            <a:avLst/>
          </a:prstGeom>
          <a:gradFill rotWithShape="1">
            <a:gsLst>
              <a:gs pos="0">
                <a:srgbClr val="FEBE10">
                  <a:satMod val="103000"/>
                  <a:lumMod val="102000"/>
                  <a:tint val="94000"/>
                </a:srgbClr>
              </a:gs>
              <a:gs pos="50000">
                <a:srgbClr val="FEBE10">
                  <a:satMod val="110000"/>
                  <a:lumMod val="100000"/>
                  <a:shade val="100000"/>
                </a:srgbClr>
              </a:gs>
              <a:gs pos="100000">
                <a:srgbClr val="FEBE1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65" name="Isosceles Triangle 221"/>
          <p:cNvSpPr/>
          <p:nvPr/>
        </p:nvSpPr>
        <p:spPr>
          <a:xfrm>
            <a:off x="6794568" y="981076"/>
            <a:ext cx="205154" cy="128588"/>
          </a:xfrm>
          <a:prstGeom prst="triangle">
            <a:avLst/>
          </a:prstGeom>
          <a:gradFill rotWithShape="1">
            <a:gsLst>
              <a:gs pos="0">
                <a:srgbClr val="FEBE10">
                  <a:satMod val="103000"/>
                  <a:lumMod val="102000"/>
                  <a:tint val="94000"/>
                </a:srgbClr>
              </a:gs>
              <a:gs pos="50000">
                <a:srgbClr val="FEBE10">
                  <a:satMod val="110000"/>
                  <a:lumMod val="100000"/>
                  <a:shade val="100000"/>
                </a:srgbClr>
              </a:gs>
              <a:gs pos="100000">
                <a:srgbClr val="FEBE1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66" name="Isosceles Triangle 222"/>
          <p:cNvSpPr/>
          <p:nvPr/>
        </p:nvSpPr>
        <p:spPr>
          <a:xfrm>
            <a:off x="4732773" y="4051699"/>
            <a:ext cx="205154" cy="128588"/>
          </a:xfrm>
          <a:prstGeom prst="triangle">
            <a:avLst/>
          </a:prstGeom>
          <a:gradFill rotWithShape="1">
            <a:gsLst>
              <a:gs pos="0">
                <a:srgbClr val="FEBE10">
                  <a:satMod val="103000"/>
                  <a:lumMod val="102000"/>
                  <a:tint val="94000"/>
                </a:srgbClr>
              </a:gs>
              <a:gs pos="50000">
                <a:srgbClr val="FEBE10">
                  <a:satMod val="110000"/>
                  <a:lumMod val="100000"/>
                  <a:shade val="100000"/>
                </a:srgbClr>
              </a:gs>
              <a:gs pos="100000">
                <a:srgbClr val="FEBE1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67" name="Can 225"/>
          <p:cNvSpPr/>
          <p:nvPr/>
        </p:nvSpPr>
        <p:spPr>
          <a:xfrm>
            <a:off x="5411245" y="1679974"/>
            <a:ext cx="230066" cy="689372"/>
          </a:xfrm>
          <a:prstGeom prst="can">
            <a:avLst/>
          </a:prstGeom>
          <a:solidFill>
            <a:srgbClr val="F2F2F2"/>
          </a:solidFill>
          <a:ln w="12700" cap="flat" cmpd="sng" algn="ctr">
            <a:solidFill>
              <a:srgbClr val="F2F2F2">
                <a:shade val="5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68" name="Can 226"/>
          <p:cNvSpPr/>
          <p:nvPr/>
        </p:nvSpPr>
        <p:spPr>
          <a:xfrm>
            <a:off x="5162130" y="1687117"/>
            <a:ext cx="221274" cy="689372"/>
          </a:xfrm>
          <a:prstGeom prst="can">
            <a:avLst/>
          </a:prstGeom>
          <a:solidFill>
            <a:srgbClr val="F2F2F2"/>
          </a:solidFill>
          <a:ln w="12700" cap="flat" cmpd="sng" algn="ctr">
            <a:solidFill>
              <a:srgbClr val="F2F2F2">
                <a:shade val="5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69" name="Up-Down Arrow 230"/>
          <p:cNvSpPr/>
          <p:nvPr/>
        </p:nvSpPr>
        <p:spPr>
          <a:xfrm>
            <a:off x="5452276" y="2418161"/>
            <a:ext cx="145074" cy="303609"/>
          </a:xfrm>
          <a:prstGeom prst="upDownArrow">
            <a:avLst/>
          </a:prstGeom>
          <a:gradFill rotWithShape="1">
            <a:gsLst>
              <a:gs pos="0">
                <a:srgbClr val="7570B3">
                  <a:lumMod val="110000"/>
                  <a:satMod val="105000"/>
                  <a:tint val="67000"/>
                </a:srgbClr>
              </a:gs>
              <a:gs pos="50000">
                <a:srgbClr val="7570B3">
                  <a:lumMod val="105000"/>
                  <a:satMod val="103000"/>
                  <a:tint val="73000"/>
                </a:srgbClr>
              </a:gs>
              <a:gs pos="100000">
                <a:srgbClr val="7570B3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570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70" name="TextBox 231"/>
          <p:cNvSpPr txBox="1"/>
          <p:nvPr/>
        </p:nvSpPr>
        <p:spPr>
          <a:xfrm rot="16200000">
            <a:off x="5079544" y="1940320"/>
            <a:ext cx="424569" cy="215143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none" lIns="91169" tIns="45571" rIns="91169" bIns="45571">
            <a:spAutoFit/>
          </a:bodyPr>
          <a:lstStyle/>
          <a:p>
            <a:pPr defTabSz="455849">
              <a:defRPr/>
            </a:pPr>
            <a:r>
              <a:rPr lang="pt-BR" sz="800" kern="0" dirty="0">
                <a:solidFill>
                  <a:prstClr val="black"/>
                </a:solidFill>
                <a:cs typeface="Arial" panose="020B0604020202020204" pitchFamily="34" charset="0"/>
              </a:rPr>
              <a:t>Vítria</a:t>
            </a:r>
          </a:p>
        </p:txBody>
      </p:sp>
      <p:sp>
        <p:nvSpPr>
          <p:cNvPr id="71" name="TextBox 232"/>
          <p:cNvSpPr txBox="1"/>
          <p:nvPr/>
        </p:nvSpPr>
        <p:spPr>
          <a:xfrm rot="16200000">
            <a:off x="5366970" y="1940917"/>
            <a:ext cx="368464" cy="215143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none" lIns="91169" tIns="45571" rIns="91169" bIns="45571">
            <a:spAutoFit/>
          </a:bodyPr>
          <a:lstStyle/>
          <a:p>
            <a:pPr defTabSz="455849">
              <a:defRPr/>
            </a:pPr>
            <a:r>
              <a:rPr lang="pt-BR" sz="800" kern="0" dirty="0">
                <a:solidFill>
                  <a:prstClr val="black"/>
                </a:solidFill>
                <a:cs typeface="Arial" panose="020B0604020202020204" pitchFamily="34" charset="0"/>
              </a:rPr>
              <a:t>Soa</a:t>
            </a:r>
          </a:p>
        </p:txBody>
      </p:sp>
      <p:sp>
        <p:nvSpPr>
          <p:cNvPr id="72" name="Cloud 234"/>
          <p:cNvSpPr/>
          <p:nvPr/>
        </p:nvSpPr>
        <p:spPr>
          <a:xfrm>
            <a:off x="5156272" y="919165"/>
            <a:ext cx="549520" cy="469106"/>
          </a:xfrm>
          <a:prstGeom prst="cloud">
            <a:avLst/>
          </a:prstGeom>
          <a:gradFill rotWithShape="1">
            <a:gsLst>
              <a:gs pos="0">
                <a:srgbClr val="FEBE10">
                  <a:lumMod val="110000"/>
                  <a:satMod val="105000"/>
                  <a:tint val="67000"/>
                </a:srgbClr>
              </a:gs>
              <a:gs pos="50000">
                <a:srgbClr val="FEBE10">
                  <a:lumMod val="105000"/>
                  <a:satMod val="103000"/>
                  <a:tint val="73000"/>
                </a:srgbClr>
              </a:gs>
              <a:gs pos="100000">
                <a:srgbClr val="FEBE1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EBE1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600" kern="0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73" name="Left-Right Arrow 235"/>
          <p:cNvSpPr/>
          <p:nvPr/>
        </p:nvSpPr>
        <p:spPr>
          <a:xfrm>
            <a:off x="5721909" y="1015604"/>
            <a:ext cx="489438" cy="76200"/>
          </a:xfrm>
          <a:prstGeom prst="leftRightArrow">
            <a:avLst/>
          </a:prstGeom>
          <a:gradFill rotWithShape="1">
            <a:gsLst>
              <a:gs pos="0">
                <a:srgbClr val="7570B3">
                  <a:lumMod val="110000"/>
                  <a:satMod val="105000"/>
                  <a:tint val="67000"/>
                </a:srgbClr>
              </a:gs>
              <a:gs pos="50000">
                <a:srgbClr val="7570B3">
                  <a:lumMod val="105000"/>
                  <a:satMod val="103000"/>
                  <a:tint val="73000"/>
                </a:srgbClr>
              </a:gs>
              <a:gs pos="100000">
                <a:srgbClr val="7570B3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570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74" name="TextBox 236"/>
          <p:cNvSpPr txBox="1">
            <a:spLocks noChangeArrowheads="1"/>
          </p:cNvSpPr>
          <p:nvPr/>
        </p:nvSpPr>
        <p:spPr bwMode="auto">
          <a:xfrm>
            <a:off x="5170387" y="989420"/>
            <a:ext cx="578457" cy="307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169" tIns="45571" rIns="91169" bIns="45571">
            <a:spAutoFit/>
          </a:bodyPr>
          <a:lstStyle>
            <a:lvl1pPr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1pPr>
            <a:lvl2pPr marL="742950" indent="-28575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2pPr>
            <a:lvl3pPr marL="11430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3pPr>
            <a:lvl4pPr marL="16002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4pPr>
            <a:lvl5pPr marL="20574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pt-BR" sz="700" b="1">
                <a:solidFill>
                  <a:srgbClr val="000000"/>
                </a:solidFill>
                <a:cs typeface="Arial" charset="0"/>
              </a:rPr>
              <a:t>Outros</a:t>
            </a:r>
          </a:p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pt-BR" sz="700" b="1">
                <a:solidFill>
                  <a:srgbClr val="000000"/>
                </a:solidFill>
                <a:cs typeface="Arial" charset="0"/>
              </a:rPr>
              <a:t>Sistemas</a:t>
            </a:r>
          </a:p>
        </p:txBody>
      </p:sp>
      <p:sp>
        <p:nvSpPr>
          <p:cNvPr id="75" name="TextBox 248"/>
          <p:cNvSpPr txBox="1">
            <a:spLocks noChangeArrowheads="1"/>
          </p:cNvSpPr>
          <p:nvPr/>
        </p:nvSpPr>
        <p:spPr bwMode="auto">
          <a:xfrm>
            <a:off x="4427984" y="4374367"/>
            <a:ext cx="849365" cy="276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169" tIns="45571" rIns="91169" bIns="45571">
            <a:spAutoFit/>
          </a:bodyPr>
          <a:lstStyle>
            <a:lvl1pPr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1pPr>
            <a:lvl2pPr marL="742950" indent="-28575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2pPr>
            <a:lvl3pPr marL="11430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3pPr>
            <a:lvl4pPr marL="16002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4pPr>
            <a:lvl5pPr marL="20574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pt-BR" sz="600">
                <a:solidFill>
                  <a:srgbClr val="000000"/>
                </a:solidFill>
                <a:cs typeface="Arial" charset="0"/>
              </a:rPr>
              <a:t>Catálogo</a:t>
            </a:r>
          </a:p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pt-BR" sz="600">
                <a:solidFill>
                  <a:srgbClr val="000000"/>
                </a:solidFill>
                <a:cs typeface="Arial" charset="0"/>
              </a:rPr>
              <a:t>Servidor App Batch</a:t>
            </a:r>
          </a:p>
        </p:txBody>
      </p:sp>
      <p:grpSp>
        <p:nvGrpSpPr>
          <p:cNvPr id="76" name="Group 240"/>
          <p:cNvGrpSpPr>
            <a:grpSpLocks/>
          </p:cNvGrpSpPr>
          <p:nvPr/>
        </p:nvGrpSpPr>
        <p:grpSpPr bwMode="auto">
          <a:xfrm>
            <a:off x="5166527" y="3902869"/>
            <a:ext cx="493834" cy="672704"/>
            <a:chOff x="5763004" y="1743941"/>
            <a:chExt cx="471743" cy="712364"/>
          </a:xfrm>
        </p:grpSpPr>
        <p:pic>
          <p:nvPicPr>
            <p:cNvPr id="77" name="Picture 2" descr="C:\Users\Serjao e Didi\AppData\Local\Microsoft\Windows\Temporary Internet Files\Content.IE5\XBQ80HQQ\MC900435242[1]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3004" y="1743941"/>
              <a:ext cx="360041" cy="712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8" name="Flowchart: Magnetic Disk 237"/>
            <p:cNvSpPr/>
            <p:nvPr/>
          </p:nvSpPr>
          <p:spPr>
            <a:xfrm>
              <a:off x="6062568" y="2139839"/>
              <a:ext cx="118985" cy="103387"/>
            </a:xfrm>
            <a:prstGeom prst="flowChartMagneticDisk">
              <a:avLst/>
            </a:prstGeom>
            <a:solidFill>
              <a:srgbClr val="DB6826"/>
            </a:solidFill>
            <a:ln w="12700" cap="flat" cmpd="sng" algn="ctr">
              <a:solidFill>
                <a:srgbClr val="DB6826">
                  <a:shade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72000" tIns="0" rIns="0" bIns="0"/>
            <a:lstStyle/>
            <a:p>
              <a:pPr algn="ctr" defTabSz="911696" eaLnBrk="0" hangingPunct="0">
                <a:defRPr/>
              </a:pPr>
              <a:endParaRPr lang="pt-BR" sz="1400" kern="0" dirty="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9" name="Flowchart: Magnetic Disk 238"/>
            <p:cNvSpPr/>
            <p:nvPr/>
          </p:nvSpPr>
          <p:spPr>
            <a:xfrm>
              <a:off x="6061168" y="2036451"/>
              <a:ext cx="118986" cy="103387"/>
            </a:xfrm>
            <a:prstGeom prst="flowChartMagneticDisk">
              <a:avLst/>
            </a:prstGeom>
            <a:solidFill>
              <a:srgbClr val="DB6826"/>
            </a:solidFill>
            <a:ln w="12700" cap="flat" cmpd="sng" algn="ctr">
              <a:solidFill>
                <a:srgbClr val="DB6826">
                  <a:shade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72000" tIns="0" rIns="0" bIns="0"/>
            <a:lstStyle/>
            <a:p>
              <a:pPr algn="ctr" defTabSz="911696" eaLnBrk="0" hangingPunct="0">
                <a:defRPr/>
              </a:pPr>
              <a:endParaRPr lang="pt-BR" sz="1400" kern="0" dirty="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0" name="Isosceles Triangle 239"/>
            <p:cNvSpPr/>
            <p:nvPr/>
          </p:nvSpPr>
          <p:spPr>
            <a:xfrm>
              <a:off x="6038770" y="1859936"/>
              <a:ext cx="195977" cy="136169"/>
            </a:xfrm>
            <a:prstGeom prst="triangle">
              <a:avLst/>
            </a:prstGeom>
            <a:gradFill rotWithShape="1">
              <a:gsLst>
                <a:gs pos="0">
                  <a:srgbClr val="FEBE10">
                    <a:satMod val="103000"/>
                    <a:lumMod val="102000"/>
                    <a:tint val="94000"/>
                  </a:srgbClr>
                </a:gs>
                <a:gs pos="50000">
                  <a:srgbClr val="FEBE10">
                    <a:satMod val="110000"/>
                    <a:lumMod val="100000"/>
                    <a:shade val="100000"/>
                  </a:srgbClr>
                </a:gs>
                <a:gs pos="100000">
                  <a:srgbClr val="FEBE10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  <a:headEnd type="none" w="med" len="med"/>
              <a:tailEnd type="none" w="med" len="med"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lIns="72000" tIns="0" rIns="0" bIns="0"/>
            <a:lstStyle/>
            <a:p>
              <a:pPr algn="ctr" defTabSz="911696" eaLnBrk="0" hangingPunct="0">
                <a:defRPr/>
              </a:pPr>
              <a:endParaRPr lang="pt-BR" sz="1400" kern="0" dirty="0" err="1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81" name="TextBox 249"/>
          <p:cNvSpPr txBox="1">
            <a:spLocks noChangeArrowheads="1"/>
          </p:cNvSpPr>
          <p:nvPr/>
        </p:nvSpPr>
        <p:spPr bwMode="auto">
          <a:xfrm>
            <a:off x="5263404" y="4385083"/>
            <a:ext cx="749978" cy="276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169" tIns="45571" rIns="91169" bIns="45571">
            <a:spAutoFit/>
          </a:bodyPr>
          <a:lstStyle>
            <a:lvl1pPr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1pPr>
            <a:lvl2pPr marL="742950" indent="-28575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2pPr>
            <a:lvl3pPr marL="11430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3pPr>
            <a:lvl4pPr marL="16002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4pPr>
            <a:lvl5pPr marL="20574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pt-BR" sz="600">
                <a:solidFill>
                  <a:srgbClr val="000000"/>
                </a:solidFill>
                <a:cs typeface="Arial" charset="0"/>
              </a:rPr>
              <a:t>Catrálogo e ATF</a:t>
            </a:r>
          </a:p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pt-BR" sz="600">
                <a:solidFill>
                  <a:srgbClr val="000000"/>
                </a:solidFill>
                <a:cs typeface="Arial" charset="0"/>
              </a:rPr>
              <a:t>Servidor Banco</a:t>
            </a:r>
          </a:p>
        </p:txBody>
      </p:sp>
      <p:sp>
        <p:nvSpPr>
          <p:cNvPr id="82" name="TextBox 250"/>
          <p:cNvSpPr txBox="1">
            <a:spLocks noChangeArrowheads="1"/>
          </p:cNvSpPr>
          <p:nvPr/>
        </p:nvSpPr>
        <p:spPr bwMode="auto">
          <a:xfrm>
            <a:off x="6387201" y="1383516"/>
            <a:ext cx="749979" cy="276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169" tIns="45571" rIns="91169" bIns="45571">
            <a:spAutoFit/>
          </a:bodyPr>
          <a:lstStyle>
            <a:lvl1pPr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1pPr>
            <a:lvl2pPr marL="742950" indent="-28575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2pPr>
            <a:lvl3pPr marL="11430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3pPr>
            <a:lvl4pPr marL="16002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4pPr>
            <a:lvl5pPr marL="20574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pt-BR" sz="600">
                <a:solidFill>
                  <a:srgbClr val="000000"/>
                </a:solidFill>
                <a:cs typeface="Arial" charset="0"/>
              </a:rPr>
              <a:t>Customers 1 e 2</a:t>
            </a:r>
          </a:p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pt-BR" sz="600">
                <a:solidFill>
                  <a:srgbClr val="000000"/>
                </a:solidFill>
                <a:cs typeface="Arial" charset="0"/>
              </a:rPr>
              <a:t>Servidor Banco</a:t>
            </a:r>
          </a:p>
        </p:txBody>
      </p:sp>
      <p:grpSp>
        <p:nvGrpSpPr>
          <p:cNvPr id="83" name="Group 243"/>
          <p:cNvGrpSpPr>
            <a:grpSpLocks/>
          </p:cNvGrpSpPr>
          <p:nvPr/>
        </p:nvGrpSpPr>
        <p:grpSpPr bwMode="auto">
          <a:xfrm>
            <a:off x="5172412" y="2746773"/>
            <a:ext cx="460131" cy="673894"/>
            <a:chOff x="4929155" y="1615471"/>
            <a:chExt cx="439998" cy="712364"/>
          </a:xfrm>
        </p:grpSpPr>
        <p:pic>
          <p:nvPicPr>
            <p:cNvPr id="84" name="Picture 2" descr="C:\Users\Serjao e Didi\AppData\Local\Microsoft\Windows\Temporary Internet Files\Content.IE5\XBQ80HQQ\MC900435242[1]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9155" y="1615471"/>
              <a:ext cx="360040" cy="712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5" name="Isosceles Triangle 216"/>
            <p:cNvSpPr/>
            <p:nvPr/>
          </p:nvSpPr>
          <p:spPr>
            <a:xfrm>
              <a:off x="5172976" y="1781605"/>
              <a:ext cx="196177" cy="135928"/>
            </a:xfrm>
            <a:prstGeom prst="triangle">
              <a:avLst/>
            </a:prstGeom>
            <a:gradFill rotWithShape="1">
              <a:gsLst>
                <a:gs pos="0">
                  <a:srgbClr val="FEBE10">
                    <a:satMod val="103000"/>
                    <a:lumMod val="102000"/>
                    <a:tint val="94000"/>
                  </a:srgbClr>
                </a:gs>
                <a:gs pos="50000">
                  <a:srgbClr val="FEBE10">
                    <a:satMod val="110000"/>
                    <a:lumMod val="100000"/>
                    <a:shade val="100000"/>
                  </a:srgbClr>
                </a:gs>
                <a:gs pos="100000">
                  <a:srgbClr val="FEBE10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  <a:headEnd type="none" w="med" len="med"/>
              <a:tailEnd type="none" w="med" len="med"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lIns="72000" tIns="0" rIns="0" bIns="0"/>
            <a:lstStyle/>
            <a:p>
              <a:pPr algn="ctr" defTabSz="911696" eaLnBrk="0" hangingPunct="0">
                <a:defRPr/>
              </a:pPr>
              <a:endParaRPr lang="pt-BR" sz="1400" kern="0" dirty="0" err="1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86" name="TextBox 251"/>
          <p:cNvSpPr txBox="1">
            <a:spLocks noChangeArrowheads="1"/>
          </p:cNvSpPr>
          <p:nvPr/>
        </p:nvSpPr>
        <p:spPr bwMode="auto">
          <a:xfrm>
            <a:off x="4847920" y="3231367"/>
            <a:ext cx="1075388" cy="276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169" tIns="45571" rIns="91169" bIns="45571">
            <a:spAutoFit/>
          </a:bodyPr>
          <a:lstStyle>
            <a:lvl1pPr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1pPr>
            <a:lvl2pPr marL="742950" indent="-28575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2pPr>
            <a:lvl3pPr marL="11430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3pPr>
            <a:lvl4pPr marL="16002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4pPr>
            <a:lvl5pPr marL="20574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pt-BR" sz="600">
                <a:solidFill>
                  <a:srgbClr val="000000"/>
                </a:solidFill>
                <a:cs typeface="Arial" charset="0"/>
              </a:rPr>
              <a:t>Camada de apresentação</a:t>
            </a:r>
          </a:p>
          <a:p>
            <a:pPr algn="ctr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pt-BR" sz="600">
                <a:solidFill>
                  <a:srgbClr val="000000"/>
                </a:solidFill>
                <a:cs typeface="Arial" charset="0"/>
              </a:rPr>
              <a:t>Servidor App on-line</a:t>
            </a:r>
          </a:p>
        </p:txBody>
      </p:sp>
      <p:sp>
        <p:nvSpPr>
          <p:cNvPr id="87" name="TextBox 254"/>
          <p:cNvSpPr txBox="1">
            <a:spLocks noChangeArrowheads="1"/>
          </p:cNvSpPr>
          <p:nvPr/>
        </p:nvSpPr>
        <p:spPr bwMode="auto">
          <a:xfrm>
            <a:off x="6415048" y="2169331"/>
            <a:ext cx="749979" cy="276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169" tIns="45571" rIns="91169" bIns="45571">
            <a:spAutoFit/>
          </a:bodyPr>
          <a:lstStyle>
            <a:lvl1pPr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1pPr>
            <a:lvl2pPr marL="742950" indent="-28575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2pPr>
            <a:lvl3pPr marL="11430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3pPr>
            <a:lvl4pPr marL="16002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4pPr>
            <a:lvl5pPr marL="20574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pt-BR" sz="600">
                <a:solidFill>
                  <a:srgbClr val="000000"/>
                </a:solidFill>
                <a:cs typeface="Arial" charset="0"/>
              </a:rPr>
              <a:t>Customers 3 e 4</a:t>
            </a:r>
          </a:p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pt-BR" sz="600">
                <a:solidFill>
                  <a:srgbClr val="000000"/>
                </a:solidFill>
                <a:cs typeface="Arial" charset="0"/>
              </a:rPr>
              <a:t>Servidor Banco</a:t>
            </a:r>
          </a:p>
        </p:txBody>
      </p:sp>
      <p:sp>
        <p:nvSpPr>
          <p:cNvPr id="88" name="TextBox 255"/>
          <p:cNvSpPr txBox="1">
            <a:spLocks noChangeArrowheads="1"/>
          </p:cNvSpPr>
          <p:nvPr/>
        </p:nvSpPr>
        <p:spPr bwMode="auto">
          <a:xfrm>
            <a:off x="6390136" y="2952759"/>
            <a:ext cx="749979" cy="276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169" tIns="45571" rIns="91169" bIns="45571">
            <a:spAutoFit/>
          </a:bodyPr>
          <a:lstStyle>
            <a:lvl1pPr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1pPr>
            <a:lvl2pPr marL="742950" indent="-28575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2pPr>
            <a:lvl3pPr marL="11430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3pPr>
            <a:lvl4pPr marL="16002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4pPr>
            <a:lvl5pPr marL="20574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pt-BR" sz="600">
                <a:solidFill>
                  <a:srgbClr val="000000"/>
                </a:solidFill>
                <a:cs typeface="Arial" charset="0"/>
              </a:rPr>
              <a:t>Customers 5 e 6</a:t>
            </a:r>
          </a:p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pt-BR" sz="600">
                <a:solidFill>
                  <a:srgbClr val="000000"/>
                </a:solidFill>
                <a:cs typeface="Arial" charset="0"/>
              </a:rPr>
              <a:t>Servidor Banco</a:t>
            </a:r>
          </a:p>
        </p:txBody>
      </p:sp>
      <p:sp>
        <p:nvSpPr>
          <p:cNvPr id="89" name="TextBox 256"/>
          <p:cNvSpPr txBox="1">
            <a:spLocks noChangeArrowheads="1"/>
          </p:cNvSpPr>
          <p:nvPr/>
        </p:nvSpPr>
        <p:spPr bwMode="auto">
          <a:xfrm>
            <a:off x="6395994" y="3727858"/>
            <a:ext cx="749979" cy="276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169" tIns="45571" rIns="91169" bIns="45571">
            <a:spAutoFit/>
          </a:bodyPr>
          <a:lstStyle>
            <a:lvl1pPr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1pPr>
            <a:lvl2pPr marL="742950" indent="-28575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2pPr>
            <a:lvl3pPr marL="11430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3pPr>
            <a:lvl4pPr marL="16002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4pPr>
            <a:lvl5pPr marL="20574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pt-BR" sz="600">
                <a:solidFill>
                  <a:srgbClr val="000000"/>
                </a:solidFill>
                <a:cs typeface="Arial" charset="0"/>
              </a:rPr>
              <a:t>Customers 7 e 8</a:t>
            </a:r>
          </a:p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pt-BR" sz="600">
                <a:solidFill>
                  <a:srgbClr val="000000"/>
                </a:solidFill>
                <a:cs typeface="Arial" charset="0"/>
              </a:rPr>
              <a:t>Servidor Banco</a:t>
            </a:r>
          </a:p>
        </p:txBody>
      </p:sp>
      <p:sp>
        <p:nvSpPr>
          <p:cNvPr id="90" name="TextBox 257"/>
          <p:cNvSpPr txBox="1">
            <a:spLocks noChangeArrowheads="1"/>
          </p:cNvSpPr>
          <p:nvPr/>
        </p:nvSpPr>
        <p:spPr bwMode="auto">
          <a:xfrm>
            <a:off x="6447285" y="4483906"/>
            <a:ext cx="793260" cy="276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169" tIns="45571" rIns="91169" bIns="45571">
            <a:spAutoFit/>
          </a:bodyPr>
          <a:lstStyle>
            <a:lvl1pPr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1pPr>
            <a:lvl2pPr marL="742950" indent="-28575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2pPr>
            <a:lvl3pPr marL="11430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3pPr>
            <a:lvl4pPr marL="16002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4pPr>
            <a:lvl5pPr marL="20574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pt-BR" sz="600">
                <a:solidFill>
                  <a:srgbClr val="000000"/>
                </a:solidFill>
                <a:cs typeface="Arial" charset="0"/>
              </a:rPr>
              <a:t>Customers 9 e 10</a:t>
            </a:r>
          </a:p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pt-BR" sz="600">
                <a:solidFill>
                  <a:srgbClr val="000000"/>
                </a:solidFill>
                <a:cs typeface="Arial" charset="0"/>
              </a:rPr>
              <a:t>Servidor Banco</a:t>
            </a:r>
          </a:p>
        </p:txBody>
      </p:sp>
      <p:sp>
        <p:nvSpPr>
          <p:cNvPr id="92" name="Rectangle 266"/>
          <p:cNvSpPr/>
          <p:nvPr/>
        </p:nvSpPr>
        <p:spPr>
          <a:xfrm>
            <a:off x="4726911" y="658439"/>
            <a:ext cx="1390650" cy="260747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defTabSz="911696" eaLnBrk="0" hangingPunct="0">
              <a:defRPr/>
            </a:pPr>
            <a:r>
              <a:rPr lang="pt-BR" sz="1000" i="1" kern="0" dirty="0">
                <a:solidFill>
                  <a:prstClr val="black"/>
                </a:solidFill>
                <a:cs typeface="Arial" panose="020B0604020202020204" pitchFamily="34" charset="0"/>
              </a:rPr>
              <a:t>Arquitetura Futura                </a:t>
            </a:r>
          </a:p>
        </p:txBody>
      </p:sp>
      <p:sp>
        <p:nvSpPr>
          <p:cNvPr id="93" name="Can 279"/>
          <p:cNvSpPr/>
          <p:nvPr/>
        </p:nvSpPr>
        <p:spPr>
          <a:xfrm>
            <a:off x="5900684" y="1218010"/>
            <a:ext cx="152400" cy="2865834"/>
          </a:xfrm>
          <a:prstGeom prst="can">
            <a:avLst/>
          </a:prstGeom>
          <a:solidFill>
            <a:srgbClr val="F2F2F2">
              <a:alpha val="29000"/>
            </a:srgbClr>
          </a:solidFill>
          <a:ln w="12700" cap="flat" cmpd="sng" algn="ctr">
            <a:solidFill>
              <a:srgbClr val="F2F2F2">
                <a:shade val="50000"/>
              </a:srgb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94" name="TextBox 280"/>
          <p:cNvSpPr txBox="1"/>
          <p:nvPr/>
        </p:nvSpPr>
        <p:spPr>
          <a:xfrm rot="16200000">
            <a:off x="5624828" y="2539201"/>
            <a:ext cx="693874" cy="215143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none" lIns="91169" tIns="45571" rIns="91169" bIns="45571">
            <a:spAutoFit/>
          </a:bodyPr>
          <a:lstStyle/>
          <a:p>
            <a:pPr defTabSz="455849">
              <a:defRPr/>
            </a:pPr>
            <a:r>
              <a:rPr lang="pt-BR" sz="800" kern="0" dirty="0">
                <a:solidFill>
                  <a:prstClr val="black"/>
                </a:solidFill>
                <a:cs typeface="Arial" panose="020B0604020202020204" pitchFamily="34" charset="0"/>
              </a:rPr>
              <a:t>Informática</a:t>
            </a:r>
          </a:p>
        </p:txBody>
      </p:sp>
      <p:sp>
        <p:nvSpPr>
          <p:cNvPr id="95" name="Left-Right Arrow 281"/>
          <p:cNvSpPr/>
          <p:nvPr/>
        </p:nvSpPr>
        <p:spPr>
          <a:xfrm>
            <a:off x="6053085" y="2587229"/>
            <a:ext cx="209550" cy="123825"/>
          </a:xfrm>
          <a:prstGeom prst="leftRightArrow">
            <a:avLst/>
          </a:prstGeom>
          <a:gradFill rotWithShape="1">
            <a:gsLst>
              <a:gs pos="0">
                <a:srgbClr val="7570B3">
                  <a:lumMod val="110000"/>
                  <a:satMod val="105000"/>
                  <a:tint val="67000"/>
                </a:srgbClr>
              </a:gs>
              <a:gs pos="50000">
                <a:srgbClr val="7570B3">
                  <a:lumMod val="105000"/>
                  <a:satMod val="103000"/>
                  <a:tint val="73000"/>
                </a:srgbClr>
              </a:gs>
              <a:gs pos="100000">
                <a:srgbClr val="7570B3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570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96" name="Left-Right Arrow 282"/>
          <p:cNvSpPr/>
          <p:nvPr/>
        </p:nvSpPr>
        <p:spPr>
          <a:xfrm>
            <a:off x="5667693" y="1218033"/>
            <a:ext cx="209550" cy="125015"/>
          </a:xfrm>
          <a:prstGeom prst="leftRightArrow">
            <a:avLst/>
          </a:prstGeom>
          <a:gradFill rotWithShape="1">
            <a:gsLst>
              <a:gs pos="0">
                <a:srgbClr val="7570B3">
                  <a:lumMod val="110000"/>
                  <a:satMod val="105000"/>
                  <a:tint val="67000"/>
                </a:srgbClr>
              </a:gs>
              <a:gs pos="50000">
                <a:srgbClr val="7570B3">
                  <a:lumMod val="105000"/>
                  <a:satMod val="103000"/>
                  <a:tint val="73000"/>
                </a:srgbClr>
              </a:gs>
              <a:gs pos="100000">
                <a:srgbClr val="7570B3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570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97" name="Left-Right Arrow 283"/>
          <p:cNvSpPr/>
          <p:nvPr/>
        </p:nvSpPr>
        <p:spPr>
          <a:xfrm>
            <a:off x="5667693" y="3960020"/>
            <a:ext cx="209550" cy="123825"/>
          </a:xfrm>
          <a:prstGeom prst="leftRightArrow">
            <a:avLst/>
          </a:prstGeom>
          <a:gradFill rotWithShape="1">
            <a:gsLst>
              <a:gs pos="0">
                <a:srgbClr val="7570B3">
                  <a:lumMod val="110000"/>
                  <a:satMod val="105000"/>
                  <a:tint val="67000"/>
                </a:srgbClr>
              </a:gs>
              <a:gs pos="50000">
                <a:srgbClr val="7570B3">
                  <a:lumMod val="105000"/>
                  <a:satMod val="103000"/>
                  <a:tint val="73000"/>
                </a:srgbClr>
              </a:gs>
              <a:gs pos="100000">
                <a:srgbClr val="7570B3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570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pic>
        <p:nvPicPr>
          <p:cNvPr id="98" name="Picture 3" descr="C:\Users\Serjao e Didi\AppData\Local\Microsoft\Windows\Temporary Internet Files\Content.IE5\QHM5YJ43\MC900431535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541" y="907258"/>
            <a:ext cx="235926" cy="107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" name="Up-Down Arrow 285"/>
          <p:cNvSpPr/>
          <p:nvPr/>
        </p:nvSpPr>
        <p:spPr>
          <a:xfrm>
            <a:off x="5223676" y="2418161"/>
            <a:ext cx="145074" cy="303609"/>
          </a:xfrm>
          <a:prstGeom prst="upDownArrow">
            <a:avLst/>
          </a:prstGeom>
          <a:gradFill rotWithShape="1">
            <a:gsLst>
              <a:gs pos="0">
                <a:srgbClr val="7570B3">
                  <a:lumMod val="110000"/>
                  <a:satMod val="105000"/>
                  <a:tint val="67000"/>
                </a:srgbClr>
              </a:gs>
              <a:gs pos="50000">
                <a:srgbClr val="7570B3">
                  <a:lumMod val="105000"/>
                  <a:satMod val="103000"/>
                  <a:tint val="73000"/>
                </a:srgbClr>
              </a:gs>
              <a:gs pos="100000">
                <a:srgbClr val="7570B3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570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00" name="Up-Down Arrow 351"/>
          <p:cNvSpPr/>
          <p:nvPr/>
        </p:nvSpPr>
        <p:spPr>
          <a:xfrm>
            <a:off x="5434692" y="1382316"/>
            <a:ext cx="145074" cy="255984"/>
          </a:xfrm>
          <a:prstGeom prst="upDownArrow">
            <a:avLst/>
          </a:prstGeom>
          <a:gradFill rotWithShape="1">
            <a:gsLst>
              <a:gs pos="0">
                <a:srgbClr val="7570B3">
                  <a:lumMod val="110000"/>
                  <a:satMod val="105000"/>
                  <a:tint val="67000"/>
                </a:srgbClr>
              </a:gs>
              <a:gs pos="50000">
                <a:srgbClr val="7570B3">
                  <a:lumMod val="105000"/>
                  <a:satMod val="103000"/>
                  <a:tint val="73000"/>
                </a:srgbClr>
              </a:gs>
              <a:gs pos="100000">
                <a:srgbClr val="7570B3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570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01" name="Up-Down Arrow 352"/>
          <p:cNvSpPr/>
          <p:nvPr/>
        </p:nvSpPr>
        <p:spPr>
          <a:xfrm>
            <a:off x="5194369" y="1393052"/>
            <a:ext cx="145074" cy="255985"/>
          </a:xfrm>
          <a:prstGeom prst="upDownArrow">
            <a:avLst/>
          </a:prstGeom>
          <a:gradFill rotWithShape="1">
            <a:gsLst>
              <a:gs pos="0">
                <a:srgbClr val="7570B3">
                  <a:lumMod val="110000"/>
                  <a:satMod val="105000"/>
                  <a:tint val="67000"/>
                </a:srgbClr>
              </a:gs>
              <a:gs pos="50000">
                <a:srgbClr val="7570B3">
                  <a:lumMod val="105000"/>
                  <a:satMod val="103000"/>
                  <a:tint val="73000"/>
                </a:srgbClr>
              </a:gs>
              <a:gs pos="100000">
                <a:srgbClr val="7570B3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570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pic>
        <p:nvPicPr>
          <p:cNvPr id="102" name="Picture 4" descr="C:\Users\Serjao e Didi\AppData\Local\Microsoft\Windows\Temporary Internet Files\Content.IE5\VYO3YRE9\MC900371374[1].wm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629" y="4346972"/>
            <a:ext cx="260838" cy="9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4" descr="C:\Users\Serjao e Didi\AppData\Local\Microsoft\Windows\Temporary Internet Files\Content.IE5\VYO3YRE9\MC900371374[1].wm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604" y="1104900"/>
            <a:ext cx="260838" cy="9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3" descr="C:\Users\Serjao e Didi\AppData\Local\Microsoft\Windows\Temporary Internet Files\Content.IE5\QHM5YJ43\MC900431535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158" y="4130281"/>
            <a:ext cx="235926" cy="107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" name="Left-Right Arrow 356"/>
          <p:cNvSpPr/>
          <p:nvPr/>
        </p:nvSpPr>
        <p:spPr>
          <a:xfrm>
            <a:off x="5714581" y="4250532"/>
            <a:ext cx="489438" cy="75010"/>
          </a:xfrm>
          <a:prstGeom prst="leftRightArrow">
            <a:avLst/>
          </a:prstGeom>
          <a:gradFill rotWithShape="1">
            <a:gsLst>
              <a:gs pos="0">
                <a:srgbClr val="7570B3">
                  <a:lumMod val="110000"/>
                  <a:satMod val="105000"/>
                  <a:tint val="67000"/>
                </a:srgbClr>
              </a:gs>
              <a:gs pos="50000">
                <a:srgbClr val="7570B3">
                  <a:lumMod val="105000"/>
                  <a:satMod val="103000"/>
                  <a:tint val="73000"/>
                </a:srgbClr>
              </a:gs>
              <a:gs pos="100000">
                <a:srgbClr val="7570B3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570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06" name="Up-Down Arrow 357"/>
          <p:cNvSpPr/>
          <p:nvPr/>
        </p:nvSpPr>
        <p:spPr>
          <a:xfrm>
            <a:off x="5282292" y="3580210"/>
            <a:ext cx="145074" cy="304800"/>
          </a:xfrm>
          <a:prstGeom prst="upDownArrow">
            <a:avLst/>
          </a:prstGeom>
          <a:gradFill rotWithShape="1">
            <a:gsLst>
              <a:gs pos="0">
                <a:srgbClr val="7570B3">
                  <a:lumMod val="110000"/>
                  <a:satMod val="105000"/>
                  <a:tint val="67000"/>
                </a:srgbClr>
              </a:gs>
              <a:gs pos="50000">
                <a:srgbClr val="7570B3">
                  <a:lumMod val="105000"/>
                  <a:satMod val="103000"/>
                  <a:tint val="73000"/>
                </a:srgbClr>
              </a:gs>
              <a:gs pos="100000">
                <a:srgbClr val="7570B3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570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07" name="Oval 372"/>
          <p:cNvSpPr/>
          <p:nvPr/>
        </p:nvSpPr>
        <p:spPr>
          <a:xfrm>
            <a:off x="5484538" y="3043245"/>
            <a:ext cx="121627" cy="135731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rgbClr val="009AA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pt-BR" sz="1400" kern="0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08" name="Seta para a direita 107"/>
          <p:cNvSpPr/>
          <p:nvPr/>
        </p:nvSpPr>
        <p:spPr>
          <a:xfrm>
            <a:off x="5028781" y="3017045"/>
            <a:ext cx="159726" cy="77391"/>
          </a:xfrm>
          <a:prstGeom prst="rightArrow">
            <a:avLst/>
          </a:prstGeom>
          <a:gradFill rotWithShape="1">
            <a:gsLst>
              <a:gs pos="0">
                <a:srgbClr val="7570B3">
                  <a:lumMod val="110000"/>
                  <a:satMod val="105000"/>
                  <a:tint val="67000"/>
                </a:srgbClr>
              </a:gs>
              <a:gs pos="50000">
                <a:srgbClr val="7570B3">
                  <a:lumMod val="105000"/>
                  <a:satMod val="103000"/>
                  <a:tint val="73000"/>
                </a:srgbClr>
              </a:gs>
              <a:gs pos="100000">
                <a:srgbClr val="7570B3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570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09" name="Seta para cima 108"/>
          <p:cNvSpPr/>
          <p:nvPr/>
        </p:nvSpPr>
        <p:spPr>
          <a:xfrm>
            <a:off x="5005334" y="1331119"/>
            <a:ext cx="86457" cy="1733550"/>
          </a:xfrm>
          <a:prstGeom prst="upArrow">
            <a:avLst/>
          </a:prstGeom>
          <a:gradFill rotWithShape="1">
            <a:gsLst>
              <a:gs pos="0">
                <a:srgbClr val="7570B3">
                  <a:lumMod val="110000"/>
                  <a:satMod val="105000"/>
                  <a:tint val="67000"/>
                </a:srgbClr>
              </a:gs>
              <a:gs pos="50000">
                <a:srgbClr val="7570B3">
                  <a:lumMod val="105000"/>
                  <a:satMod val="103000"/>
                  <a:tint val="73000"/>
                </a:srgbClr>
              </a:gs>
              <a:gs pos="100000">
                <a:srgbClr val="7570B3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570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10" name="CaixaDeTexto 8"/>
          <p:cNvSpPr txBox="1">
            <a:spLocks noChangeArrowheads="1"/>
          </p:cNvSpPr>
          <p:nvPr/>
        </p:nvSpPr>
        <p:spPr bwMode="auto">
          <a:xfrm rot="-5400000">
            <a:off x="4601577" y="2064648"/>
            <a:ext cx="754788" cy="18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169" tIns="45571" rIns="91169" bIns="45571">
            <a:spAutoFit/>
          </a:bodyPr>
          <a:lstStyle>
            <a:lvl1pPr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1pPr>
            <a:lvl2pPr marL="742950" indent="-28575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2pPr>
            <a:lvl3pPr marL="11430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3pPr>
            <a:lvl4pPr marL="16002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4pPr>
            <a:lvl5pPr marL="20574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pt-BR" sz="600">
                <a:solidFill>
                  <a:srgbClr val="000000"/>
                </a:solidFill>
                <a:cs typeface="Arial" charset="0"/>
              </a:rPr>
              <a:t>Customer center</a:t>
            </a:r>
          </a:p>
        </p:txBody>
      </p:sp>
      <p:pic>
        <p:nvPicPr>
          <p:cNvPr id="111" name="Picture 3" descr="C:\Users\89267\AppData\Local\Microsoft\Windows\Temporary Internet Files\Content.IE5\ODKJC5C2\MC900396350[1].wm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417" y="1001316"/>
            <a:ext cx="310662" cy="311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" name="Grupo 10"/>
          <p:cNvGrpSpPr>
            <a:grpSpLocks/>
          </p:cNvGrpSpPr>
          <p:nvPr/>
        </p:nvGrpSpPr>
        <p:grpSpPr bwMode="auto">
          <a:xfrm>
            <a:off x="323854" y="695326"/>
            <a:ext cx="3232644" cy="4153795"/>
            <a:chOff x="827675" y="1014591"/>
            <a:chExt cx="3232343" cy="4153951"/>
          </a:xfrm>
        </p:grpSpPr>
        <p:grpSp>
          <p:nvGrpSpPr>
            <p:cNvPr id="113" name="Grupo 2"/>
            <p:cNvGrpSpPr>
              <a:grpSpLocks/>
            </p:cNvGrpSpPr>
            <p:nvPr/>
          </p:nvGrpSpPr>
          <p:grpSpPr bwMode="auto">
            <a:xfrm>
              <a:off x="827675" y="1014591"/>
              <a:ext cx="3232343" cy="4153951"/>
              <a:chOff x="107595" y="1014591"/>
              <a:chExt cx="3232343" cy="4153951"/>
            </a:xfrm>
          </p:grpSpPr>
          <p:grpSp>
            <p:nvGrpSpPr>
              <p:cNvPr id="118" name="Group 60"/>
              <p:cNvGrpSpPr>
                <a:grpSpLocks/>
              </p:cNvGrpSpPr>
              <p:nvPr/>
            </p:nvGrpSpPr>
            <p:grpSpPr bwMode="auto">
              <a:xfrm>
                <a:off x="111234" y="1387569"/>
                <a:ext cx="1520969" cy="712499"/>
                <a:chOff x="5496557" y="3621153"/>
                <a:chExt cx="1507537" cy="740840"/>
              </a:xfrm>
            </p:grpSpPr>
            <p:grpSp>
              <p:nvGrpSpPr>
                <p:cNvPr id="201" name="Group 42"/>
                <p:cNvGrpSpPr>
                  <a:grpSpLocks/>
                </p:cNvGrpSpPr>
                <p:nvPr/>
              </p:nvGrpSpPr>
              <p:grpSpPr bwMode="auto">
                <a:xfrm>
                  <a:off x="5496557" y="3621153"/>
                  <a:ext cx="1507537" cy="740840"/>
                  <a:chOff x="3657004" y="3506493"/>
                  <a:chExt cx="1507537" cy="740840"/>
                </a:xfrm>
              </p:grpSpPr>
              <p:grpSp>
                <p:nvGrpSpPr>
                  <p:cNvPr id="204" name="Group 35"/>
                  <p:cNvGrpSpPr>
                    <a:grpSpLocks/>
                  </p:cNvGrpSpPr>
                  <p:nvPr/>
                </p:nvGrpSpPr>
                <p:grpSpPr bwMode="auto">
                  <a:xfrm>
                    <a:off x="4457252" y="3508052"/>
                    <a:ext cx="707289" cy="739281"/>
                    <a:chOff x="5233662" y="3447979"/>
                    <a:chExt cx="896731" cy="739281"/>
                  </a:xfrm>
                </p:grpSpPr>
                <p:grpSp>
                  <p:nvGrpSpPr>
                    <p:cNvPr id="211" name="Group 3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233662" y="3447979"/>
                      <a:ext cx="896731" cy="739281"/>
                      <a:chOff x="4256660" y="3406688"/>
                      <a:chExt cx="896731" cy="739281"/>
                    </a:xfrm>
                  </p:grpSpPr>
                  <p:pic>
                    <p:nvPicPr>
                      <p:cNvPr id="213" name="Picture 2" descr="C:\Users\Serjao e Didi\AppData\Local\Microsoft\Windows\Temporary Internet Files\Content.IE5\VYO3YRE9\MC900434845[1].png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2461" y="3406688"/>
                        <a:ext cx="608646" cy="5040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sp>
                    <p:nvSpPr>
                      <p:cNvPr id="214" name="TextBox 29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4256660" y="3857941"/>
                        <a:ext cx="896731" cy="2880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 defTabSz="534988" eaLnBrk="0" hangingPunct="0"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1pPr>
                        <a:lvl2pPr marL="742950" indent="-285750" defTabSz="534988" eaLnBrk="0" hangingPunct="0"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2pPr>
                        <a:lvl3pPr marL="1143000" indent="-228600" defTabSz="534988" eaLnBrk="0" hangingPunct="0"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3pPr>
                        <a:lvl4pPr marL="1600200" indent="-228600" defTabSz="534988" eaLnBrk="0" hangingPunct="0"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4pPr>
                        <a:lvl5pPr marL="2057400" indent="-228600" defTabSz="534988" eaLnBrk="0" hangingPunct="0"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5pPr>
                        <a:lvl6pPr marL="2514600" indent="-228600" defTabSz="534988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6pPr>
                        <a:lvl7pPr marL="2971800" indent="-228600" defTabSz="534988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7pPr>
                        <a:lvl8pPr marL="3429000" indent="-228600" defTabSz="534988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8pPr>
                        <a:lvl9pPr marL="3886200" indent="-228600" defTabSz="534988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9pPr>
                      </a:lstStyle>
                      <a:p>
                        <a:pPr algn="ctr" eaLnBrk="1" hangingPunct="1">
                          <a:defRPr/>
                        </a:pPr>
                        <a:r>
                          <a:rPr lang="pt-BR" sz="600" b="0" kern="0">
                            <a:solidFill>
                              <a:srgbClr val="000000"/>
                            </a:solidFill>
                            <a:latin typeface="Arial" charset="0"/>
                            <a:cs typeface="Arial" charset="0"/>
                          </a:rPr>
                          <a:t>Customer 1</a:t>
                        </a:r>
                      </a:p>
                      <a:p>
                        <a:pPr algn="ctr" eaLnBrk="1" hangingPunct="1">
                          <a:defRPr/>
                        </a:pPr>
                        <a:r>
                          <a:rPr lang="pt-BR" sz="600" b="0" kern="0">
                            <a:solidFill>
                              <a:srgbClr val="000000"/>
                            </a:solidFill>
                            <a:latin typeface="Arial" charset="0"/>
                            <a:cs typeface="Arial" charset="0"/>
                          </a:rPr>
                          <a:t>Servidor Banco</a:t>
                        </a:r>
                      </a:p>
                    </p:txBody>
                  </p:sp>
                </p:grpSp>
                <p:sp>
                  <p:nvSpPr>
                    <p:cNvPr id="212" name="Flowchart: Magnetic Disk 21"/>
                    <p:cNvSpPr/>
                    <p:nvPr/>
                  </p:nvSpPr>
                  <p:spPr>
                    <a:xfrm>
                      <a:off x="5654393" y="3796475"/>
                      <a:ext cx="150987" cy="102757"/>
                    </a:xfrm>
                    <a:prstGeom prst="flowChartMagneticDisk">
                      <a:avLst/>
                    </a:prstGeom>
                    <a:gradFill rotWithShape="1">
                      <a:gsLst>
                        <a:gs pos="0">
                          <a:srgbClr val="00AFB2">
                            <a:satMod val="103000"/>
                            <a:lumMod val="102000"/>
                            <a:tint val="94000"/>
                          </a:srgbClr>
                        </a:gs>
                        <a:gs pos="50000">
                          <a:srgbClr val="00AFB2">
                            <a:satMod val="110000"/>
                            <a:lumMod val="100000"/>
                            <a:shade val="100000"/>
                          </a:srgbClr>
                        </a:gs>
                        <a:gs pos="100000">
                          <a:srgbClr val="00AFB2">
                            <a:lumMod val="99000"/>
                            <a:satMod val="120000"/>
                            <a:shade val="78000"/>
                          </a:srgbClr>
                        </a:gs>
                      </a:gsLst>
                      <a:lin ang="5400000" scaled="0"/>
                    </a:gradFill>
                    <a:ln>
                      <a:solidFill>
                        <a:srgbClr val="000000"/>
                      </a:solidFill>
                      <a:headEnd type="none" w="med" len="med"/>
                      <a:tailEnd type="none" w="med" len="med"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</p:spPr>
                  <p:txBody>
                    <a:bodyPr lIns="72000" tIns="0" rIns="0" bIns="0"/>
                    <a:lstStyle/>
                    <a:p>
                      <a:pPr algn="ctr" defTabSz="911696" eaLnBrk="0" hangingPunct="0">
                        <a:defRPr/>
                      </a:pPr>
                      <a:endParaRPr lang="pt-BR" sz="1400" kern="0" dirty="0">
                        <a:solidFill>
                          <a:srgbClr val="FFFFFF"/>
                        </a:solidFill>
                        <a:cs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205" name="Group 36"/>
                  <p:cNvGrpSpPr>
                    <a:grpSpLocks/>
                  </p:cNvGrpSpPr>
                  <p:nvPr/>
                </p:nvGrpSpPr>
                <p:grpSpPr bwMode="auto">
                  <a:xfrm>
                    <a:off x="3657004" y="3506493"/>
                    <a:ext cx="842328" cy="740840"/>
                    <a:chOff x="3582052" y="3658716"/>
                    <a:chExt cx="1121189" cy="740840"/>
                  </a:xfrm>
                </p:grpSpPr>
                <p:grpSp>
                  <p:nvGrpSpPr>
                    <p:cNvPr id="207" name="Group 3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582052" y="3658716"/>
                      <a:ext cx="1121189" cy="740840"/>
                      <a:chOff x="3015312" y="3765169"/>
                      <a:chExt cx="1121189" cy="740840"/>
                    </a:xfrm>
                  </p:grpSpPr>
                  <p:pic>
                    <p:nvPicPr>
                      <p:cNvPr id="209" name="Picture 2" descr="C:\Users\Serjao e Didi\AppData\Local\Microsoft\Windows\Temporary Internet Files\Content.IE5\VYO3YRE9\MC900434845[1].png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5282" y="3765169"/>
                        <a:ext cx="608646" cy="5040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sp>
                    <p:nvSpPr>
                      <p:cNvPr id="210" name="TextBox 3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3015312" y="4217981"/>
                        <a:ext cx="1121189" cy="2880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 defTabSz="534988" eaLnBrk="0" hangingPunct="0"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1pPr>
                        <a:lvl2pPr marL="742950" indent="-285750" defTabSz="534988" eaLnBrk="0" hangingPunct="0"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2pPr>
                        <a:lvl3pPr marL="1143000" indent="-228600" defTabSz="534988" eaLnBrk="0" hangingPunct="0"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3pPr>
                        <a:lvl4pPr marL="1600200" indent="-228600" defTabSz="534988" eaLnBrk="0" hangingPunct="0"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4pPr>
                        <a:lvl5pPr marL="2057400" indent="-228600" defTabSz="534988" eaLnBrk="0" hangingPunct="0"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5pPr>
                        <a:lvl6pPr marL="2514600" indent="-228600" defTabSz="534988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6pPr>
                        <a:lvl7pPr marL="2971800" indent="-228600" defTabSz="534988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7pPr>
                        <a:lvl8pPr marL="3429000" indent="-228600" defTabSz="534988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8pPr>
                        <a:lvl9pPr marL="3886200" indent="-228600" defTabSz="534988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9pPr>
                      </a:lstStyle>
                      <a:p>
                        <a:pPr algn="ctr" eaLnBrk="1" hangingPunct="1">
                          <a:defRPr/>
                        </a:pPr>
                        <a:r>
                          <a:rPr lang="pt-BR" sz="600" b="0" kern="0">
                            <a:solidFill>
                              <a:srgbClr val="000000"/>
                            </a:solidFill>
                            <a:latin typeface="Arial" charset="0"/>
                            <a:cs typeface="Arial" charset="0"/>
                          </a:rPr>
                          <a:t>Customer 1</a:t>
                        </a:r>
                      </a:p>
                      <a:p>
                        <a:pPr algn="ctr" eaLnBrk="1" hangingPunct="1">
                          <a:defRPr/>
                        </a:pPr>
                        <a:r>
                          <a:rPr lang="pt-BR" sz="600" b="0" kern="0">
                            <a:solidFill>
                              <a:srgbClr val="000000"/>
                            </a:solidFill>
                            <a:latin typeface="Arial" charset="0"/>
                            <a:cs typeface="Arial" charset="0"/>
                          </a:rPr>
                          <a:t>Servidor App Batch</a:t>
                        </a:r>
                      </a:p>
                    </p:txBody>
                  </p:sp>
                </p:grpSp>
                <p:sp>
                  <p:nvSpPr>
                    <p:cNvPr id="208" name="Rectangle 34"/>
                    <p:cNvSpPr/>
                    <p:nvPr/>
                  </p:nvSpPr>
                  <p:spPr>
                    <a:xfrm flipH="1" flipV="1">
                      <a:off x="4159069" y="4005057"/>
                      <a:ext cx="154647" cy="77996"/>
                    </a:xfrm>
                    <a:prstGeom prst="rect">
                      <a:avLst/>
                    </a:prstGeom>
                    <a:solidFill>
                      <a:srgbClr val="E4D3B5"/>
                    </a:solidFill>
                    <a:ln w="12700" cap="flat" cmpd="sng" algn="ctr">
                      <a:solidFill>
                        <a:srgbClr val="E4D3B5">
                          <a:shade val="50000"/>
                        </a:srgbClr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lIns="72000" tIns="0" rIns="0" bIns="0"/>
                    <a:lstStyle/>
                    <a:p>
                      <a:pPr algn="ctr" defTabSz="911696" eaLnBrk="0" hangingPunct="0">
                        <a:defRPr/>
                      </a:pPr>
                      <a:endParaRPr lang="pt-BR" sz="1400" kern="0" dirty="0" err="1">
                        <a:solidFill>
                          <a:srgbClr val="FFFFFF"/>
                        </a:solidFill>
                        <a:cs typeface="Arial" panose="020B0604020202020204" pitchFamily="34" charset="0"/>
                      </a:endParaRPr>
                    </a:p>
                  </p:txBody>
                </p:sp>
              </p:grpSp>
              <p:cxnSp>
                <p:nvCxnSpPr>
                  <p:cNvPr id="206" name="Straight Arrow Connector 41"/>
                  <p:cNvCxnSpPr>
                    <a:cxnSpLocks noChangeShapeType="1"/>
                    <a:stCxn id="209" idx="3"/>
                    <a:endCxn id="213" idx="1"/>
                  </p:cNvCxnSpPr>
                  <p:nvPr/>
                </p:nvCxnSpPr>
                <p:spPr bwMode="auto">
                  <a:xfrm>
                    <a:off x="4338885" y="3758743"/>
                    <a:ext cx="232370" cy="1238"/>
                  </a:xfrm>
                  <a:prstGeom prst="straightConnector1">
                    <a:avLst/>
                  </a:prstGeom>
                  <a:noFill/>
                  <a:ln w="19050" algn="ctr">
                    <a:solidFill>
                      <a:srgbClr val="000000"/>
                    </a:solidFill>
                    <a:miter lim="800000"/>
                    <a:headEnd type="arrow" w="med" len="med"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202" name="Flowchart: Terminator 23"/>
                <p:cNvSpPr/>
                <p:nvPr/>
              </p:nvSpPr>
              <p:spPr>
                <a:xfrm>
                  <a:off x="6040469" y="3683984"/>
                  <a:ext cx="116185" cy="127518"/>
                </a:xfrm>
                <a:prstGeom prst="flowChartTerminator">
                  <a:avLst/>
                </a:prstGeom>
                <a:solidFill>
                  <a:srgbClr val="7030A0"/>
                </a:solidFill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lIns="72000" tIns="0" rIns="0" bIns="0"/>
                <a:lstStyle/>
                <a:p>
                  <a:pPr algn="ctr" defTabSz="911696" eaLnBrk="0" hangingPunct="0">
                    <a:defRPr/>
                  </a:pPr>
                  <a:endParaRPr lang="pt-BR" sz="1400" kern="0" dirty="0" err="1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3" name="Flowchart: Terminator 55"/>
                <p:cNvSpPr/>
                <p:nvPr/>
              </p:nvSpPr>
              <p:spPr>
                <a:xfrm>
                  <a:off x="6760814" y="3683984"/>
                  <a:ext cx="114733" cy="127518"/>
                </a:xfrm>
                <a:prstGeom prst="flowChartTerminator">
                  <a:avLst/>
                </a:prstGeom>
                <a:solidFill>
                  <a:srgbClr val="7030A0"/>
                </a:solidFill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lIns="72000" tIns="0" rIns="0" bIns="0"/>
                <a:lstStyle/>
                <a:p>
                  <a:pPr algn="ctr" defTabSz="911696" eaLnBrk="0" hangingPunct="0">
                    <a:defRPr/>
                  </a:pPr>
                  <a:endParaRPr lang="pt-BR" sz="1400" kern="0" dirty="0" err="1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19" name="Group 104"/>
              <p:cNvGrpSpPr>
                <a:grpSpLocks/>
              </p:cNvGrpSpPr>
              <p:nvPr/>
            </p:nvGrpSpPr>
            <p:grpSpPr bwMode="auto">
              <a:xfrm>
                <a:off x="133240" y="2090095"/>
                <a:ext cx="1520938" cy="712464"/>
                <a:chOff x="2196914" y="3436985"/>
                <a:chExt cx="1507505" cy="740804"/>
              </a:xfrm>
            </p:grpSpPr>
            <p:grpSp>
              <p:nvGrpSpPr>
                <p:cNvPr id="187" name="Group 36"/>
                <p:cNvGrpSpPr>
                  <a:grpSpLocks/>
                </p:cNvGrpSpPr>
                <p:nvPr/>
              </p:nvGrpSpPr>
              <p:grpSpPr bwMode="auto">
                <a:xfrm>
                  <a:off x="2196914" y="3436985"/>
                  <a:ext cx="842327" cy="740804"/>
                  <a:chOff x="3582246" y="3658716"/>
                  <a:chExt cx="1121177" cy="740804"/>
                </a:xfrm>
              </p:grpSpPr>
              <p:grpSp>
                <p:nvGrpSpPr>
                  <p:cNvPr id="197" name="Group 32"/>
                  <p:cNvGrpSpPr>
                    <a:grpSpLocks/>
                  </p:cNvGrpSpPr>
                  <p:nvPr/>
                </p:nvGrpSpPr>
                <p:grpSpPr bwMode="auto">
                  <a:xfrm>
                    <a:off x="3582246" y="3658716"/>
                    <a:ext cx="1121177" cy="740804"/>
                    <a:chOff x="3015506" y="3765169"/>
                    <a:chExt cx="1121177" cy="740804"/>
                  </a:xfrm>
                </p:grpSpPr>
                <p:pic>
                  <p:nvPicPr>
                    <p:cNvPr id="199" name="Picture 2" descr="C:\Users\Serjao e Didi\AppData\Local\Microsoft\Windows\Temporary Internet Files\Content.IE5\VYO3YRE9\MC900434845[1]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315282" y="3765169"/>
                      <a:ext cx="608646" cy="50405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200" name="TextBox 50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015506" y="4217945"/>
                      <a:ext cx="1121177" cy="28802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 defTabSz="534988" eaLnBrk="0" hangingPunct="0">
                        <a:defRPr sz="1100" b="1">
                          <a:solidFill>
                            <a:schemeClr val="bg1"/>
                          </a:solidFill>
                          <a:latin typeface="Lucida Sans Unicode" pitchFamily="34" charset="0"/>
                        </a:defRPr>
                      </a:lvl1pPr>
                      <a:lvl2pPr marL="742950" indent="-285750" defTabSz="534988" eaLnBrk="0" hangingPunct="0">
                        <a:defRPr sz="1100" b="1">
                          <a:solidFill>
                            <a:schemeClr val="bg1"/>
                          </a:solidFill>
                          <a:latin typeface="Lucida Sans Unicode" pitchFamily="34" charset="0"/>
                        </a:defRPr>
                      </a:lvl2pPr>
                      <a:lvl3pPr marL="1143000" indent="-228600" defTabSz="534988" eaLnBrk="0" hangingPunct="0">
                        <a:defRPr sz="1100" b="1">
                          <a:solidFill>
                            <a:schemeClr val="bg1"/>
                          </a:solidFill>
                          <a:latin typeface="Lucida Sans Unicode" pitchFamily="34" charset="0"/>
                        </a:defRPr>
                      </a:lvl3pPr>
                      <a:lvl4pPr marL="1600200" indent="-228600" defTabSz="534988" eaLnBrk="0" hangingPunct="0">
                        <a:defRPr sz="1100" b="1">
                          <a:solidFill>
                            <a:schemeClr val="bg1"/>
                          </a:solidFill>
                          <a:latin typeface="Lucida Sans Unicode" pitchFamily="34" charset="0"/>
                        </a:defRPr>
                      </a:lvl4pPr>
                      <a:lvl5pPr marL="2057400" indent="-228600" defTabSz="534988" eaLnBrk="0" hangingPunct="0">
                        <a:defRPr sz="1100" b="1">
                          <a:solidFill>
                            <a:schemeClr val="bg1"/>
                          </a:solidFill>
                          <a:latin typeface="Lucida Sans Unicode" pitchFamily="34" charset="0"/>
                        </a:defRPr>
                      </a:lvl5pPr>
                      <a:lvl6pPr marL="2514600" indent="-228600" defTabSz="534988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1100" b="1">
                          <a:solidFill>
                            <a:schemeClr val="bg1"/>
                          </a:solidFill>
                          <a:latin typeface="Lucida Sans Unicode" pitchFamily="34" charset="0"/>
                        </a:defRPr>
                      </a:lvl6pPr>
                      <a:lvl7pPr marL="2971800" indent="-228600" defTabSz="534988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1100" b="1">
                          <a:solidFill>
                            <a:schemeClr val="bg1"/>
                          </a:solidFill>
                          <a:latin typeface="Lucida Sans Unicode" pitchFamily="34" charset="0"/>
                        </a:defRPr>
                      </a:lvl7pPr>
                      <a:lvl8pPr marL="3429000" indent="-228600" defTabSz="534988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1100" b="1">
                          <a:solidFill>
                            <a:schemeClr val="bg1"/>
                          </a:solidFill>
                          <a:latin typeface="Lucida Sans Unicode" pitchFamily="34" charset="0"/>
                        </a:defRPr>
                      </a:lvl8pPr>
                      <a:lvl9pPr marL="3886200" indent="-228600" defTabSz="534988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1100" b="1">
                          <a:solidFill>
                            <a:schemeClr val="bg1"/>
                          </a:solidFill>
                          <a:latin typeface="Lucida Sans Unicode" pitchFamily="34" charset="0"/>
                        </a:defRPr>
                      </a:lvl9pPr>
                    </a:lstStyle>
                    <a:p>
                      <a:pPr algn="ctr" eaLnBrk="1" hangingPunct="1">
                        <a:defRPr/>
                      </a:pPr>
                      <a:r>
                        <a:rPr lang="pt-BR" sz="600" b="0" kern="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rPr>
                        <a:t>Customer 2</a:t>
                      </a:r>
                    </a:p>
                    <a:p>
                      <a:pPr algn="ctr" eaLnBrk="1" hangingPunct="1">
                        <a:defRPr/>
                      </a:pPr>
                      <a:r>
                        <a:rPr lang="pt-BR" sz="600" b="0" kern="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rPr>
                        <a:t>Servidor App Batch</a:t>
                      </a:r>
                    </a:p>
                  </p:txBody>
                </p:sp>
              </p:grpSp>
              <p:sp>
                <p:nvSpPr>
                  <p:cNvPr id="198" name="Rectangle 48"/>
                  <p:cNvSpPr/>
                  <p:nvPr/>
                </p:nvSpPr>
                <p:spPr>
                  <a:xfrm flipH="1" flipV="1">
                    <a:off x="4157332" y="4005022"/>
                    <a:ext cx="156581" cy="77996"/>
                  </a:xfrm>
                  <a:prstGeom prst="rect">
                    <a:avLst/>
                  </a:prstGeom>
                  <a:solidFill>
                    <a:srgbClr val="E4D3B5"/>
                  </a:solidFill>
                  <a:ln w="12700" cap="flat" cmpd="sng" algn="ctr">
                    <a:solidFill>
                      <a:srgbClr val="E4D3B5">
                        <a:shade val="50000"/>
                      </a:srgbClr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lIns="72000" tIns="0" rIns="0" bIns="0"/>
                  <a:lstStyle/>
                  <a:p>
                    <a:pPr algn="ctr" defTabSz="911696" eaLnBrk="0" hangingPunct="0">
                      <a:defRPr/>
                    </a:pPr>
                    <a:endParaRPr lang="pt-BR" sz="1400" kern="0" dirty="0" err="1">
                      <a:solidFill>
                        <a:srgbClr val="FFFFFF"/>
                      </a:solidFill>
                      <a:cs typeface="Arial" panose="020B0604020202020204" pitchFamily="34" charset="0"/>
                    </a:endParaRPr>
                  </a:p>
                </p:txBody>
              </p:sp>
            </p:grpSp>
            <p:cxnSp>
              <p:nvCxnSpPr>
                <p:cNvPr id="188" name="Straight Arrow Connector 46"/>
                <p:cNvCxnSpPr>
                  <a:cxnSpLocks noChangeShapeType="1"/>
                  <a:stCxn id="199" idx="3"/>
                  <a:endCxn id="195" idx="1"/>
                </p:cNvCxnSpPr>
                <p:nvPr/>
              </p:nvCxnSpPr>
              <p:spPr bwMode="auto">
                <a:xfrm>
                  <a:off x="2878772" y="3689200"/>
                  <a:ext cx="232370" cy="1238"/>
                </a:xfrm>
                <a:prstGeom prst="straightConnector1">
                  <a:avLst/>
                </a:prstGeom>
                <a:noFill/>
                <a:ln w="19050" algn="ctr">
                  <a:solidFill>
                    <a:srgbClr val="000000"/>
                  </a:solidFill>
                  <a:miter lim="800000"/>
                  <a:headEnd type="arrow" w="med" len="med"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189" name="Flowchart: Terminator 56"/>
                <p:cNvSpPr/>
                <p:nvPr/>
              </p:nvSpPr>
              <p:spPr>
                <a:xfrm>
                  <a:off x="2749517" y="3509685"/>
                  <a:ext cx="114732" cy="126279"/>
                </a:xfrm>
                <a:prstGeom prst="flowChartTerminator">
                  <a:avLst/>
                </a:prstGeom>
                <a:solidFill>
                  <a:srgbClr val="7030A0"/>
                </a:solidFill>
                <a:ln w="6350" cap="flat" cmpd="sng" algn="ctr">
                  <a:solidFill>
                    <a:sysClr val="windowText" lastClr="00000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lIns="72000" tIns="0" rIns="0" bIns="0"/>
                <a:lstStyle/>
                <a:p>
                  <a:pPr algn="ctr" defTabSz="911696" eaLnBrk="0" hangingPunct="0">
                    <a:defRPr/>
                  </a:pPr>
                  <a:endParaRPr lang="pt-BR" sz="1400" kern="0" dirty="0" err="1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90" name="Group 69"/>
                <p:cNvGrpSpPr>
                  <a:grpSpLocks/>
                </p:cNvGrpSpPr>
                <p:nvPr/>
              </p:nvGrpSpPr>
              <p:grpSpPr bwMode="auto">
                <a:xfrm>
                  <a:off x="2997131" y="3438544"/>
                  <a:ext cx="707288" cy="739245"/>
                  <a:chOff x="2997131" y="3438544"/>
                  <a:chExt cx="707288" cy="739245"/>
                </a:xfrm>
              </p:grpSpPr>
              <p:grpSp>
                <p:nvGrpSpPr>
                  <p:cNvPr id="191" name="Group 35"/>
                  <p:cNvGrpSpPr>
                    <a:grpSpLocks/>
                  </p:cNvGrpSpPr>
                  <p:nvPr/>
                </p:nvGrpSpPr>
                <p:grpSpPr bwMode="auto">
                  <a:xfrm>
                    <a:off x="2997131" y="3438544"/>
                    <a:ext cx="707288" cy="739245"/>
                    <a:chOff x="5233848" y="3447979"/>
                    <a:chExt cx="896729" cy="739245"/>
                  </a:xfrm>
                </p:grpSpPr>
                <p:grpSp>
                  <p:nvGrpSpPr>
                    <p:cNvPr id="193" name="Group 3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233848" y="3447979"/>
                      <a:ext cx="896729" cy="739245"/>
                      <a:chOff x="4256846" y="3406688"/>
                      <a:chExt cx="896729" cy="739245"/>
                    </a:xfrm>
                  </p:grpSpPr>
                  <p:pic>
                    <p:nvPicPr>
                      <p:cNvPr id="195" name="Picture 2" descr="C:\Users\Serjao e Didi\AppData\Local\Microsoft\Windows\Temporary Internet Files\Content.IE5\VYO3YRE9\MC900434845[1].png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2455" y="3406688"/>
                        <a:ext cx="608646" cy="5040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sp>
                    <p:nvSpPr>
                      <p:cNvPr id="196" name="TextBox 54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4256846" y="3857905"/>
                        <a:ext cx="896729" cy="2880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 defTabSz="534988" eaLnBrk="0" hangingPunct="0"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1pPr>
                        <a:lvl2pPr marL="742950" indent="-285750" defTabSz="534988" eaLnBrk="0" hangingPunct="0"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2pPr>
                        <a:lvl3pPr marL="1143000" indent="-228600" defTabSz="534988" eaLnBrk="0" hangingPunct="0"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3pPr>
                        <a:lvl4pPr marL="1600200" indent="-228600" defTabSz="534988" eaLnBrk="0" hangingPunct="0"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4pPr>
                        <a:lvl5pPr marL="2057400" indent="-228600" defTabSz="534988" eaLnBrk="0" hangingPunct="0"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5pPr>
                        <a:lvl6pPr marL="2514600" indent="-228600" defTabSz="534988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6pPr>
                        <a:lvl7pPr marL="2971800" indent="-228600" defTabSz="534988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7pPr>
                        <a:lvl8pPr marL="3429000" indent="-228600" defTabSz="534988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8pPr>
                        <a:lvl9pPr marL="3886200" indent="-228600" defTabSz="534988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9pPr>
                      </a:lstStyle>
                      <a:p>
                        <a:pPr algn="ctr" eaLnBrk="1" hangingPunct="1">
                          <a:defRPr/>
                        </a:pPr>
                        <a:r>
                          <a:rPr lang="pt-BR" sz="600" b="0" kern="0">
                            <a:solidFill>
                              <a:srgbClr val="000000"/>
                            </a:solidFill>
                            <a:latin typeface="Arial" charset="0"/>
                            <a:cs typeface="Arial" charset="0"/>
                          </a:rPr>
                          <a:t>Customer 2</a:t>
                        </a:r>
                      </a:p>
                      <a:p>
                        <a:pPr algn="ctr" eaLnBrk="1" hangingPunct="1">
                          <a:defRPr/>
                        </a:pPr>
                        <a:r>
                          <a:rPr lang="pt-BR" sz="600" b="0" kern="0">
                            <a:solidFill>
                              <a:srgbClr val="000000"/>
                            </a:solidFill>
                            <a:latin typeface="Arial" charset="0"/>
                            <a:cs typeface="Arial" charset="0"/>
                          </a:rPr>
                          <a:t>Servidor Banco</a:t>
                        </a:r>
                      </a:p>
                    </p:txBody>
                  </p:sp>
                </p:grpSp>
                <p:sp>
                  <p:nvSpPr>
                    <p:cNvPr id="194" name="Flowchart: Magnetic Disk 52"/>
                    <p:cNvSpPr/>
                    <p:nvPr/>
                  </p:nvSpPr>
                  <p:spPr>
                    <a:xfrm>
                      <a:off x="5654571" y="3796439"/>
                      <a:ext cx="150987" cy="102757"/>
                    </a:xfrm>
                    <a:prstGeom prst="flowChartMagneticDisk">
                      <a:avLst/>
                    </a:prstGeom>
                    <a:gradFill rotWithShape="1">
                      <a:gsLst>
                        <a:gs pos="0">
                          <a:srgbClr val="00AFB2">
                            <a:satMod val="103000"/>
                            <a:lumMod val="102000"/>
                            <a:tint val="94000"/>
                          </a:srgbClr>
                        </a:gs>
                        <a:gs pos="50000">
                          <a:srgbClr val="00AFB2">
                            <a:satMod val="110000"/>
                            <a:lumMod val="100000"/>
                            <a:shade val="100000"/>
                          </a:srgbClr>
                        </a:gs>
                        <a:gs pos="100000">
                          <a:srgbClr val="00AFB2">
                            <a:lumMod val="99000"/>
                            <a:satMod val="120000"/>
                            <a:shade val="78000"/>
                          </a:srgbClr>
                        </a:gs>
                      </a:gsLst>
                      <a:lin ang="5400000" scaled="0"/>
                    </a:gradFill>
                    <a:ln>
                      <a:solidFill>
                        <a:srgbClr val="000000"/>
                      </a:solidFill>
                      <a:headEnd type="none" w="med" len="med"/>
                      <a:tailEnd type="none" w="med" len="med"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</p:spPr>
                  <p:txBody>
                    <a:bodyPr lIns="72000" tIns="0" rIns="0" bIns="0"/>
                    <a:lstStyle/>
                    <a:p>
                      <a:pPr algn="ctr" defTabSz="911696" eaLnBrk="0" hangingPunct="0">
                        <a:defRPr/>
                      </a:pPr>
                      <a:endParaRPr lang="pt-BR" sz="1400" kern="0" dirty="0">
                        <a:solidFill>
                          <a:srgbClr val="FFFFFF"/>
                        </a:solidFill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192" name="Flowchart: Terminator 57"/>
                  <p:cNvSpPr/>
                  <p:nvPr/>
                </p:nvSpPr>
                <p:spPr>
                  <a:xfrm>
                    <a:off x="3461149" y="3499781"/>
                    <a:ext cx="116185" cy="126279"/>
                  </a:xfrm>
                  <a:prstGeom prst="flowChartTerminator">
                    <a:avLst/>
                  </a:prstGeom>
                  <a:solidFill>
                    <a:srgbClr val="7030A0"/>
                  </a:solidFill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lIns="72000" tIns="0" rIns="0" bIns="0"/>
                  <a:lstStyle/>
                  <a:p>
                    <a:pPr algn="ctr" defTabSz="911696" eaLnBrk="0" hangingPunct="0">
                      <a:defRPr/>
                    </a:pPr>
                    <a:endParaRPr lang="pt-BR" sz="1400" kern="0" dirty="0" err="1">
                      <a:solidFill>
                        <a:prstClr val="black"/>
                      </a:solidFill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120" name="Group 85"/>
              <p:cNvGrpSpPr>
                <a:grpSpLocks/>
              </p:cNvGrpSpPr>
              <p:nvPr/>
            </p:nvGrpSpPr>
            <p:grpSpPr bwMode="auto">
              <a:xfrm>
                <a:off x="837979" y="3544410"/>
                <a:ext cx="936386" cy="804294"/>
                <a:chOff x="4010917" y="3636642"/>
                <a:chExt cx="928117" cy="836287"/>
              </a:xfrm>
            </p:grpSpPr>
            <p:grpSp>
              <p:nvGrpSpPr>
                <p:cNvPr id="179" name="Group 77"/>
                <p:cNvGrpSpPr>
                  <a:grpSpLocks/>
                </p:cNvGrpSpPr>
                <p:nvPr/>
              </p:nvGrpSpPr>
              <p:grpSpPr bwMode="auto">
                <a:xfrm>
                  <a:off x="4010917" y="3636642"/>
                  <a:ext cx="928117" cy="836287"/>
                  <a:chOff x="2887156" y="3438544"/>
                  <a:chExt cx="928117" cy="836287"/>
                </a:xfrm>
              </p:grpSpPr>
              <p:grpSp>
                <p:nvGrpSpPr>
                  <p:cNvPr id="181" name="Group 35"/>
                  <p:cNvGrpSpPr>
                    <a:grpSpLocks/>
                  </p:cNvGrpSpPr>
                  <p:nvPr/>
                </p:nvGrpSpPr>
                <p:grpSpPr bwMode="auto">
                  <a:xfrm>
                    <a:off x="2887156" y="3438544"/>
                    <a:ext cx="928117" cy="836287"/>
                    <a:chOff x="5094415" y="3447979"/>
                    <a:chExt cx="1176710" cy="836287"/>
                  </a:xfrm>
                </p:grpSpPr>
                <p:grpSp>
                  <p:nvGrpSpPr>
                    <p:cNvPr id="183" name="Group 3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094415" y="3447979"/>
                      <a:ext cx="1176710" cy="836287"/>
                      <a:chOff x="4117413" y="3406688"/>
                      <a:chExt cx="1176710" cy="836287"/>
                    </a:xfrm>
                  </p:grpSpPr>
                  <p:pic>
                    <p:nvPicPr>
                      <p:cNvPr id="185" name="Picture 2" descr="C:\Users\Serjao e Didi\AppData\Local\Microsoft\Windows\Temporary Internet Files\Content.IE5\VYO3YRE9\MC900434845[1].png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2455" y="3406688"/>
                        <a:ext cx="608646" cy="5040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sp>
                    <p:nvSpPr>
                      <p:cNvPr id="186" name="TextBox 83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4117413" y="3858938"/>
                        <a:ext cx="1176710" cy="384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 defTabSz="534988" eaLnBrk="0" hangingPunct="0"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1pPr>
                        <a:lvl2pPr marL="742950" indent="-285750" defTabSz="534988" eaLnBrk="0" hangingPunct="0"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2pPr>
                        <a:lvl3pPr marL="1143000" indent="-228600" defTabSz="534988" eaLnBrk="0" hangingPunct="0"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3pPr>
                        <a:lvl4pPr marL="1600200" indent="-228600" defTabSz="534988" eaLnBrk="0" hangingPunct="0"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4pPr>
                        <a:lvl5pPr marL="2057400" indent="-228600" defTabSz="534988" eaLnBrk="0" hangingPunct="0"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5pPr>
                        <a:lvl6pPr marL="2514600" indent="-228600" defTabSz="534988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6pPr>
                        <a:lvl7pPr marL="2971800" indent="-228600" defTabSz="534988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7pPr>
                        <a:lvl8pPr marL="3429000" indent="-228600" defTabSz="534988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8pPr>
                        <a:lvl9pPr marL="3886200" indent="-228600" defTabSz="534988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9pPr>
                      </a:lstStyle>
                      <a:p>
                        <a:pPr algn="ctr" eaLnBrk="1" hangingPunct="1">
                          <a:defRPr/>
                        </a:pPr>
                        <a:r>
                          <a:rPr lang="pt-BR" sz="600" b="0" kern="0">
                            <a:solidFill>
                              <a:srgbClr val="000000"/>
                            </a:solidFill>
                            <a:latin typeface="Arial" charset="0"/>
                            <a:cs typeface="Arial" charset="0"/>
                          </a:rPr>
                          <a:t>Customer 4</a:t>
                        </a:r>
                      </a:p>
                      <a:p>
                        <a:pPr algn="ctr" eaLnBrk="1" hangingPunct="1">
                          <a:defRPr/>
                        </a:pPr>
                        <a:r>
                          <a:rPr lang="pt-BR" sz="600" b="0" kern="0">
                            <a:solidFill>
                              <a:srgbClr val="000000"/>
                            </a:solidFill>
                            <a:latin typeface="Arial" charset="0"/>
                            <a:cs typeface="Arial" charset="0"/>
                          </a:rPr>
                          <a:t>Servidor App e Banco</a:t>
                        </a:r>
                      </a:p>
                      <a:p>
                        <a:pPr algn="ctr" eaLnBrk="1" hangingPunct="1">
                          <a:defRPr/>
                        </a:pPr>
                        <a:r>
                          <a:rPr lang="pt-BR" sz="600" b="0" kern="0">
                            <a:solidFill>
                              <a:srgbClr val="000000"/>
                            </a:solidFill>
                            <a:latin typeface="Arial" charset="0"/>
                            <a:cs typeface="Arial" charset="0"/>
                          </a:rPr>
                          <a:t>batch</a:t>
                        </a:r>
                      </a:p>
                    </p:txBody>
                  </p:sp>
                </p:grpSp>
                <p:sp>
                  <p:nvSpPr>
                    <p:cNvPr id="184" name="Flowchart: Magnetic Disk 81"/>
                    <p:cNvSpPr/>
                    <p:nvPr/>
                  </p:nvSpPr>
                  <p:spPr>
                    <a:xfrm>
                      <a:off x="5655132" y="3797473"/>
                      <a:ext cx="150987" cy="102756"/>
                    </a:xfrm>
                    <a:prstGeom prst="flowChartMagneticDisk">
                      <a:avLst/>
                    </a:prstGeom>
                    <a:gradFill rotWithShape="1">
                      <a:gsLst>
                        <a:gs pos="0">
                          <a:srgbClr val="00AFB2">
                            <a:satMod val="103000"/>
                            <a:lumMod val="102000"/>
                            <a:tint val="94000"/>
                          </a:srgbClr>
                        </a:gs>
                        <a:gs pos="50000">
                          <a:srgbClr val="00AFB2">
                            <a:satMod val="110000"/>
                            <a:lumMod val="100000"/>
                            <a:shade val="100000"/>
                          </a:srgbClr>
                        </a:gs>
                        <a:gs pos="100000">
                          <a:srgbClr val="00AFB2">
                            <a:lumMod val="99000"/>
                            <a:satMod val="120000"/>
                            <a:shade val="78000"/>
                          </a:srgbClr>
                        </a:gs>
                      </a:gsLst>
                      <a:lin ang="5400000" scaled="0"/>
                    </a:gradFill>
                    <a:ln>
                      <a:solidFill>
                        <a:srgbClr val="000000"/>
                      </a:solidFill>
                      <a:headEnd type="none" w="med" len="med"/>
                      <a:tailEnd type="none" w="med" len="med"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</p:spPr>
                  <p:txBody>
                    <a:bodyPr lIns="72000" tIns="0" rIns="0" bIns="0"/>
                    <a:lstStyle/>
                    <a:p>
                      <a:pPr algn="ctr" defTabSz="911696" eaLnBrk="0" hangingPunct="0">
                        <a:defRPr/>
                      </a:pPr>
                      <a:endParaRPr lang="pt-BR" sz="1400" kern="0" dirty="0">
                        <a:solidFill>
                          <a:srgbClr val="FFFFFF"/>
                        </a:solidFill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182" name="Flowchart: Terminator 79"/>
                  <p:cNvSpPr/>
                  <p:nvPr/>
                </p:nvSpPr>
                <p:spPr>
                  <a:xfrm>
                    <a:off x="3461587" y="3509480"/>
                    <a:ext cx="116185" cy="127518"/>
                  </a:xfrm>
                  <a:prstGeom prst="flowChartTerminator">
                    <a:avLst/>
                  </a:prstGeom>
                  <a:solidFill>
                    <a:srgbClr val="7030A0"/>
                  </a:solidFill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lIns="72000" tIns="0" rIns="0" bIns="0"/>
                  <a:lstStyle/>
                  <a:p>
                    <a:pPr algn="ctr" defTabSz="911696" eaLnBrk="0" hangingPunct="0">
                      <a:defRPr/>
                    </a:pPr>
                    <a:endParaRPr lang="pt-BR" sz="1400" kern="0" dirty="0" err="1">
                      <a:solidFill>
                        <a:prstClr val="black"/>
                      </a:solidFill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0" name="Rectangle 84"/>
                <p:cNvSpPr/>
                <p:nvPr/>
              </p:nvSpPr>
              <p:spPr>
                <a:xfrm flipH="1" flipV="1">
                  <a:off x="4460449" y="3894522"/>
                  <a:ext cx="117637" cy="77996"/>
                </a:xfrm>
                <a:prstGeom prst="rect">
                  <a:avLst/>
                </a:prstGeom>
                <a:solidFill>
                  <a:srgbClr val="E4D3B5"/>
                </a:solidFill>
                <a:ln w="12700" cap="flat" cmpd="sng" algn="ctr">
                  <a:solidFill>
                    <a:srgbClr val="E4D3B5">
                      <a:shade val="50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lIns="72000" tIns="0" rIns="0" bIns="0"/>
                <a:lstStyle/>
                <a:p>
                  <a:pPr algn="ctr" defTabSz="911696" eaLnBrk="0" hangingPunct="0">
                    <a:defRPr/>
                  </a:pPr>
                  <a:endParaRPr lang="pt-BR" sz="1400" kern="0" dirty="0" err="1">
                    <a:solidFill>
                      <a:srgbClr val="FFFFFF"/>
                    </a:solidFill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21" name="Group 86"/>
              <p:cNvGrpSpPr>
                <a:grpSpLocks/>
              </p:cNvGrpSpPr>
              <p:nvPr/>
            </p:nvGrpSpPr>
            <p:grpSpPr bwMode="auto">
              <a:xfrm>
                <a:off x="837979" y="4272740"/>
                <a:ext cx="936386" cy="895802"/>
                <a:chOff x="4010917" y="3636642"/>
                <a:chExt cx="928117" cy="931435"/>
              </a:xfrm>
            </p:grpSpPr>
            <p:grpSp>
              <p:nvGrpSpPr>
                <p:cNvPr id="171" name="Group 77"/>
                <p:cNvGrpSpPr>
                  <a:grpSpLocks/>
                </p:cNvGrpSpPr>
                <p:nvPr/>
              </p:nvGrpSpPr>
              <p:grpSpPr bwMode="auto">
                <a:xfrm>
                  <a:off x="4010917" y="3636642"/>
                  <a:ext cx="928117" cy="931435"/>
                  <a:chOff x="2887156" y="3438544"/>
                  <a:chExt cx="928117" cy="931435"/>
                </a:xfrm>
              </p:grpSpPr>
              <p:grpSp>
                <p:nvGrpSpPr>
                  <p:cNvPr id="173" name="Group 35"/>
                  <p:cNvGrpSpPr>
                    <a:grpSpLocks/>
                  </p:cNvGrpSpPr>
                  <p:nvPr/>
                </p:nvGrpSpPr>
                <p:grpSpPr bwMode="auto">
                  <a:xfrm>
                    <a:off x="2887156" y="3438544"/>
                    <a:ext cx="928117" cy="931435"/>
                    <a:chOff x="5094415" y="3447979"/>
                    <a:chExt cx="1176710" cy="931435"/>
                  </a:xfrm>
                </p:grpSpPr>
                <p:grpSp>
                  <p:nvGrpSpPr>
                    <p:cNvPr id="175" name="Group 3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094415" y="3447979"/>
                      <a:ext cx="1176710" cy="931435"/>
                      <a:chOff x="4117413" y="3406688"/>
                      <a:chExt cx="1176710" cy="931435"/>
                    </a:xfrm>
                  </p:grpSpPr>
                  <p:pic>
                    <p:nvPicPr>
                      <p:cNvPr id="177" name="Picture 2" descr="C:\Users\Serjao e Didi\AppData\Local\Microsoft\Windows\Temporary Internet Files\Content.IE5\VYO3YRE9\MC900434845[1].png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2455" y="3406688"/>
                        <a:ext cx="608646" cy="5040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sp>
                    <p:nvSpPr>
                      <p:cNvPr id="178" name="TextBox 94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4117413" y="3858076"/>
                        <a:ext cx="1176710" cy="4800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 defTabSz="534988" eaLnBrk="0" hangingPunct="0"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1pPr>
                        <a:lvl2pPr marL="742950" indent="-285750" defTabSz="534988" eaLnBrk="0" hangingPunct="0"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2pPr>
                        <a:lvl3pPr marL="1143000" indent="-228600" defTabSz="534988" eaLnBrk="0" hangingPunct="0"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3pPr>
                        <a:lvl4pPr marL="1600200" indent="-228600" defTabSz="534988" eaLnBrk="0" hangingPunct="0"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4pPr>
                        <a:lvl5pPr marL="2057400" indent="-228600" defTabSz="534988" eaLnBrk="0" hangingPunct="0"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5pPr>
                        <a:lvl6pPr marL="2514600" indent="-228600" defTabSz="534988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6pPr>
                        <a:lvl7pPr marL="2971800" indent="-228600" defTabSz="534988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7pPr>
                        <a:lvl8pPr marL="3429000" indent="-228600" defTabSz="534988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8pPr>
                        <a:lvl9pPr marL="3886200" indent="-228600" defTabSz="534988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9pPr>
                      </a:lstStyle>
                      <a:p>
                        <a:pPr algn="ctr" eaLnBrk="1" hangingPunct="1">
                          <a:defRPr/>
                        </a:pPr>
                        <a:r>
                          <a:rPr lang="pt-BR" sz="600" b="0" kern="0">
                            <a:solidFill>
                              <a:srgbClr val="000000"/>
                            </a:solidFill>
                            <a:latin typeface="Arial" charset="0"/>
                            <a:cs typeface="Arial" charset="0"/>
                          </a:rPr>
                          <a:t>Customer 5</a:t>
                        </a:r>
                      </a:p>
                      <a:p>
                        <a:pPr algn="ctr" eaLnBrk="1" hangingPunct="1">
                          <a:defRPr/>
                        </a:pPr>
                        <a:r>
                          <a:rPr lang="pt-BR" sz="600" b="0" kern="0">
                            <a:solidFill>
                              <a:srgbClr val="000000"/>
                            </a:solidFill>
                            <a:latin typeface="Arial" charset="0"/>
                            <a:cs typeface="Arial" charset="0"/>
                          </a:rPr>
                          <a:t>Servidor App e Banco</a:t>
                        </a:r>
                      </a:p>
                      <a:p>
                        <a:pPr algn="ctr" eaLnBrk="1" hangingPunct="1">
                          <a:defRPr/>
                        </a:pPr>
                        <a:r>
                          <a:rPr lang="pt-BR" sz="600" b="0" kern="0">
                            <a:solidFill>
                              <a:srgbClr val="000000"/>
                            </a:solidFill>
                            <a:latin typeface="Arial" charset="0"/>
                            <a:cs typeface="Arial" charset="0"/>
                          </a:rPr>
                          <a:t>Batch</a:t>
                        </a:r>
                      </a:p>
                      <a:p>
                        <a:pPr algn="ctr" eaLnBrk="1" hangingPunct="1">
                          <a:defRPr/>
                        </a:pPr>
                        <a:endParaRPr lang="pt-BR" sz="600" b="0" kern="0">
                          <a:solidFill>
                            <a:srgbClr val="000000"/>
                          </a:solidFill>
                          <a:latin typeface="Arial" charset="0"/>
                          <a:cs typeface="Arial" charset="0"/>
                        </a:endParaRPr>
                      </a:p>
                    </p:txBody>
                  </p:sp>
                </p:grpSp>
                <p:sp>
                  <p:nvSpPr>
                    <p:cNvPr id="176" name="Flowchart: Magnetic Disk 92"/>
                    <p:cNvSpPr/>
                    <p:nvPr/>
                  </p:nvSpPr>
                  <p:spPr>
                    <a:xfrm>
                      <a:off x="5655132" y="3796610"/>
                      <a:ext cx="150987" cy="102757"/>
                    </a:xfrm>
                    <a:prstGeom prst="flowChartMagneticDisk">
                      <a:avLst/>
                    </a:prstGeom>
                    <a:gradFill rotWithShape="1">
                      <a:gsLst>
                        <a:gs pos="0">
                          <a:srgbClr val="00AFB2">
                            <a:satMod val="103000"/>
                            <a:lumMod val="102000"/>
                            <a:tint val="94000"/>
                          </a:srgbClr>
                        </a:gs>
                        <a:gs pos="50000">
                          <a:srgbClr val="00AFB2">
                            <a:satMod val="110000"/>
                            <a:lumMod val="100000"/>
                            <a:shade val="100000"/>
                          </a:srgbClr>
                        </a:gs>
                        <a:gs pos="100000">
                          <a:srgbClr val="00AFB2">
                            <a:lumMod val="99000"/>
                            <a:satMod val="120000"/>
                            <a:shade val="78000"/>
                          </a:srgbClr>
                        </a:gs>
                      </a:gsLst>
                      <a:lin ang="5400000" scaled="0"/>
                    </a:gradFill>
                    <a:ln>
                      <a:solidFill>
                        <a:srgbClr val="000000"/>
                      </a:solidFill>
                      <a:headEnd type="none" w="med" len="med"/>
                      <a:tailEnd type="none" w="med" len="med"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</p:spPr>
                  <p:txBody>
                    <a:bodyPr lIns="72000" tIns="0" rIns="0" bIns="0"/>
                    <a:lstStyle/>
                    <a:p>
                      <a:pPr algn="ctr" defTabSz="911696" eaLnBrk="0" hangingPunct="0">
                        <a:defRPr/>
                      </a:pPr>
                      <a:endParaRPr lang="pt-BR" sz="1400" kern="0" dirty="0">
                        <a:solidFill>
                          <a:srgbClr val="FFFFFF"/>
                        </a:solidFill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174" name="Flowchart: Terminator 90"/>
                  <p:cNvSpPr/>
                  <p:nvPr/>
                </p:nvSpPr>
                <p:spPr>
                  <a:xfrm>
                    <a:off x="3461587" y="3509855"/>
                    <a:ext cx="116185" cy="126279"/>
                  </a:xfrm>
                  <a:prstGeom prst="flowChartTerminator">
                    <a:avLst/>
                  </a:prstGeom>
                  <a:solidFill>
                    <a:srgbClr val="7030A0"/>
                  </a:solidFill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lIns="72000" tIns="0" rIns="0" bIns="0"/>
                  <a:lstStyle/>
                  <a:p>
                    <a:pPr algn="ctr" defTabSz="911696" eaLnBrk="0" hangingPunct="0">
                      <a:defRPr/>
                    </a:pPr>
                    <a:endParaRPr lang="pt-BR" sz="1400" kern="0" dirty="0" err="1">
                      <a:solidFill>
                        <a:prstClr val="black"/>
                      </a:solidFill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72" name="Rectangle 88"/>
                <p:cNvSpPr/>
                <p:nvPr/>
              </p:nvSpPr>
              <p:spPr>
                <a:xfrm flipH="1" flipV="1">
                  <a:off x="4460449" y="3893658"/>
                  <a:ext cx="117637" cy="79234"/>
                </a:xfrm>
                <a:prstGeom prst="rect">
                  <a:avLst/>
                </a:prstGeom>
                <a:solidFill>
                  <a:srgbClr val="E4D3B5"/>
                </a:solidFill>
                <a:ln w="12700" cap="flat" cmpd="sng" algn="ctr">
                  <a:solidFill>
                    <a:srgbClr val="E4D3B5">
                      <a:shade val="50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lIns="72000" tIns="0" rIns="0" bIns="0"/>
                <a:lstStyle/>
                <a:p>
                  <a:pPr algn="ctr" defTabSz="911696" eaLnBrk="0" hangingPunct="0">
                    <a:defRPr/>
                  </a:pPr>
                  <a:endParaRPr lang="pt-BR" sz="1400" kern="0" dirty="0" err="1">
                    <a:solidFill>
                      <a:srgbClr val="FFFFFF"/>
                    </a:solidFill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22" name="Group 95"/>
              <p:cNvGrpSpPr>
                <a:grpSpLocks/>
              </p:cNvGrpSpPr>
              <p:nvPr/>
            </p:nvGrpSpPr>
            <p:grpSpPr bwMode="auto">
              <a:xfrm>
                <a:off x="837979" y="2782625"/>
                <a:ext cx="936386" cy="804053"/>
                <a:chOff x="4010917" y="3636642"/>
                <a:chExt cx="928117" cy="836036"/>
              </a:xfrm>
            </p:grpSpPr>
            <p:grpSp>
              <p:nvGrpSpPr>
                <p:cNvPr id="163" name="Group 77"/>
                <p:cNvGrpSpPr>
                  <a:grpSpLocks/>
                </p:cNvGrpSpPr>
                <p:nvPr/>
              </p:nvGrpSpPr>
              <p:grpSpPr bwMode="auto">
                <a:xfrm>
                  <a:off x="4010917" y="3636642"/>
                  <a:ext cx="928117" cy="836036"/>
                  <a:chOff x="2887156" y="3438544"/>
                  <a:chExt cx="928117" cy="836036"/>
                </a:xfrm>
              </p:grpSpPr>
              <p:grpSp>
                <p:nvGrpSpPr>
                  <p:cNvPr id="165" name="Group 35"/>
                  <p:cNvGrpSpPr>
                    <a:grpSpLocks/>
                  </p:cNvGrpSpPr>
                  <p:nvPr/>
                </p:nvGrpSpPr>
                <p:grpSpPr bwMode="auto">
                  <a:xfrm>
                    <a:off x="2887156" y="3438544"/>
                    <a:ext cx="928117" cy="836036"/>
                    <a:chOff x="5094415" y="3447979"/>
                    <a:chExt cx="1176710" cy="836036"/>
                  </a:xfrm>
                </p:grpSpPr>
                <p:grpSp>
                  <p:nvGrpSpPr>
                    <p:cNvPr id="167" name="Group 3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094415" y="3447979"/>
                      <a:ext cx="1176710" cy="836036"/>
                      <a:chOff x="4117413" y="3406688"/>
                      <a:chExt cx="1176710" cy="836036"/>
                    </a:xfrm>
                  </p:grpSpPr>
                  <p:pic>
                    <p:nvPicPr>
                      <p:cNvPr id="169" name="Picture 2" descr="C:\Users\Serjao e Didi\AppData\Local\Microsoft\Windows\Temporary Internet Files\Content.IE5\VYO3YRE9\MC900434845[1].png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2455" y="3406688"/>
                        <a:ext cx="608646" cy="5040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sp>
                    <p:nvSpPr>
                      <p:cNvPr id="170" name="TextBox 103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4117413" y="3858687"/>
                        <a:ext cx="1176710" cy="384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 defTabSz="534988" eaLnBrk="0" hangingPunct="0"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1pPr>
                        <a:lvl2pPr marL="742950" indent="-285750" defTabSz="534988" eaLnBrk="0" hangingPunct="0"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2pPr>
                        <a:lvl3pPr marL="1143000" indent="-228600" defTabSz="534988" eaLnBrk="0" hangingPunct="0"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3pPr>
                        <a:lvl4pPr marL="1600200" indent="-228600" defTabSz="534988" eaLnBrk="0" hangingPunct="0"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4pPr>
                        <a:lvl5pPr marL="2057400" indent="-228600" defTabSz="534988" eaLnBrk="0" hangingPunct="0"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5pPr>
                        <a:lvl6pPr marL="2514600" indent="-228600" defTabSz="534988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6pPr>
                        <a:lvl7pPr marL="2971800" indent="-228600" defTabSz="534988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7pPr>
                        <a:lvl8pPr marL="3429000" indent="-228600" defTabSz="534988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8pPr>
                        <a:lvl9pPr marL="3886200" indent="-228600" defTabSz="534988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1100" b="1">
                            <a:solidFill>
                              <a:schemeClr val="bg1"/>
                            </a:solidFill>
                            <a:latin typeface="Lucida Sans Unicode" pitchFamily="34" charset="0"/>
                          </a:defRPr>
                        </a:lvl9pPr>
                      </a:lstStyle>
                      <a:p>
                        <a:pPr algn="ctr" eaLnBrk="1" hangingPunct="1">
                          <a:defRPr/>
                        </a:pPr>
                        <a:r>
                          <a:rPr lang="pt-BR" sz="600" b="0" kern="0" dirty="0" err="1">
                            <a:solidFill>
                              <a:srgbClr val="000000"/>
                            </a:solidFill>
                            <a:latin typeface="Arial" charset="0"/>
                            <a:cs typeface="Arial" charset="0"/>
                          </a:rPr>
                          <a:t>Customer</a:t>
                        </a:r>
                        <a:r>
                          <a:rPr lang="pt-BR" sz="600" b="0" kern="0" dirty="0">
                            <a:solidFill>
                              <a:srgbClr val="000000"/>
                            </a:solidFill>
                            <a:latin typeface="Arial" charset="0"/>
                            <a:cs typeface="Arial" charset="0"/>
                          </a:rPr>
                          <a:t> 3</a:t>
                        </a:r>
                      </a:p>
                      <a:p>
                        <a:pPr algn="ctr" eaLnBrk="1" hangingPunct="1">
                          <a:defRPr/>
                        </a:pPr>
                        <a:r>
                          <a:rPr lang="pt-BR" sz="600" b="0" kern="0" dirty="0">
                            <a:solidFill>
                              <a:srgbClr val="000000"/>
                            </a:solidFill>
                            <a:latin typeface="Arial" charset="0"/>
                            <a:cs typeface="Arial" charset="0"/>
                          </a:rPr>
                          <a:t>Servidor </a:t>
                        </a:r>
                        <a:r>
                          <a:rPr lang="pt-BR" sz="600" b="0" kern="0" dirty="0" err="1">
                            <a:solidFill>
                              <a:srgbClr val="000000"/>
                            </a:solidFill>
                            <a:latin typeface="Arial" charset="0"/>
                            <a:cs typeface="Arial" charset="0"/>
                          </a:rPr>
                          <a:t>App</a:t>
                        </a:r>
                        <a:r>
                          <a:rPr lang="pt-BR" sz="600" b="0" kern="0" dirty="0">
                            <a:solidFill>
                              <a:srgbClr val="000000"/>
                            </a:solidFill>
                            <a:latin typeface="Arial" charset="0"/>
                            <a:cs typeface="Arial" charset="0"/>
                          </a:rPr>
                          <a:t> e Banco</a:t>
                        </a:r>
                      </a:p>
                      <a:p>
                        <a:pPr algn="ctr" eaLnBrk="1" hangingPunct="1">
                          <a:defRPr/>
                        </a:pPr>
                        <a:r>
                          <a:rPr lang="pt-BR" sz="600" b="0" kern="0" dirty="0">
                            <a:solidFill>
                              <a:srgbClr val="000000"/>
                            </a:solidFill>
                            <a:latin typeface="Arial" charset="0"/>
                            <a:cs typeface="Arial" charset="0"/>
                          </a:rPr>
                          <a:t>Batch</a:t>
                        </a:r>
                      </a:p>
                    </p:txBody>
                  </p:sp>
                </p:grpSp>
                <p:sp>
                  <p:nvSpPr>
                    <p:cNvPr id="168" name="Flowchart: Magnetic Disk 101"/>
                    <p:cNvSpPr/>
                    <p:nvPr/>
                  </p:nvSpPr>
                  <p:spPr>
                    <a:xfrm>
                      <a:off x="5655132" y="3797220"/>
                      <a:ext cx="150987" cy="102756"/>
                    </a:xfrm>
                    <a:prstGeom prst="flowChartMagneticDisk">
                      <a:avLst/>
                    </a:prstGeom>
                    <a:gradFill rotWithShape="1">
                      <a:gsLst>
                        <a:gs pos="0">
                          <a:srgbClr val="00AFB2">
                            <a:satMod val="103000"/>
                            <a:lumMod val="102000"/>
                            <a:tint val="94000"/>
                          </a:srgbClr>
                        </a:gs>
                        <a:gs pos="50000">
                          <a:srgbClr val="00AFB2">
                            <a:satMod val="110000"/>
                            <a:lumMod val="100000"/>
                            <a:shade val="100000"/>
                          </a:srgbClr>
                        </a:gs>
                        <a:gs pos="100000">
                          <a:srgbClr val="00AFB2">
                            <a:lumMod val="99000"/>
                            <a:satMod val="120000"/>
                            <a:shade val="78000"/>
                          </a:srgbClr>
                        </a:gs>
                      </a:gsLst>
                      <a:lin ang="5400000" scaled="0"/>
                    </a:gradFill>
                    <a:ln>
                      <a:solidFill>
                        <a:srgbClr val="000000"/>
                      </a:solidFill>
                      <a:headEnd type="none" w="med" len="med"/>
                      <a:tailEnd type="none" w="med" len="med"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</p:spPr>
                  <p:txBody>
                    <a:bodyPr lIns="72000" tIns="0" rIns="0" bIns="0"/>
                    <a:lstStyle/>
                    <a:p>
                      <a:pPr algn="ctr" defTabSz="911696" eaLnBrk="0" hangingPunct="0">
                        <a:defRPr/>
                      </a:pPr>
                      <a:endParaRPr lang="pt-BR" sz="1400" kern="0" dirty="0">
                        <a:solidFill>
                          <a:srgbClr val="FFFFFF"/>
                        </a:solidFill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166" name="Flowchart: Terminator 99"/>
                  <p:cNvSpPr/>
                  <p:nvPr/>
                </p:nvSpPr>
                <p:spPr>
                  <a:xfrm>
                    <a:off x="3461587" y="3510466"/>
                    <a:ext cx="116185" cy="126279"/>
                  </a:xfrm>
                  <a:prstGeom prst="flowChartTerminator">
                    <a:avLst/>
                  </a:prstGeom>
                  <a:solidFill>
                    <a:srgbClr val="7030A0"/>
                  </a:solidFill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lIns="72000" tIns="0" rIns="0" bIns="0"/>
                  <a:lstStyle/>
                  <a:p>
                    <a:pPr algn="ctr" defTabSz="911696" eaLnBrk="0" hangingPunct="0">
                      <a:defRPr/>
                    </a:pPr>
                    <a:endParaRPr lang="pt-BR" sz="1400" kern="0" dirty="0" err="1">
                      <a:solidFill>
                        <a:prstClr val="black"/>
                      </a:solidFill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64" name="Rectangle 97"/>
                <p:cNvSpPr/>
                <p:nvPr/>
              </p:nvSpPr>
              <p:spPr>
                <a:xfrm flipH="1" flipV="1">
                  <a:off x="4460449" y="3894269"/>
                  <a:ext cx="117637" cy="79234"/>
                </a:xfrm>
                <a:prstGeom prst="rect">
                  <a:avLst/>
                </a:prstGeom>
                <a:solidFill>
                  <a:srgbClr val="E4D3B5"/>
                </a:solidFill>
                <a:ln w="12700" cap="flat" cmpd="sng" algn="ctr">
                  <a:solidFill>
                    <a:srgbClr val="E4D3B5">
                      <a:shade val="50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lIns="72000" tIns="0" rIns="0" bIns="0"/>
                <a:lstStyle/>
                <a:p>
                  <a:pPr algn="ctr" defTabSz="911696" eaLnBrk="0" hangingPunct="0">
                    <a:defRPr/>
                  </a:pPr>
                  <a:endParaRPr lang="pt-BR" sz="1400" kern="0" dirty="0" err="1">
                    <a:solidFill>
                      <a:srgbClr val="FFFFFF"/>
                    </a:solidFill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3" name="Rounded Rectangle 169"/>
              <p:cNvSpPr/>
              <p:nvPr/>
            </p:nvSpPr>
            <p:spPr>
              <a:xfrm flipH="1">
                <a:off x="1763328" y="1447995"/>
                <a:ext cx="46888" cy="3531526"/>
              </a:xfrm>
              <a:prstGeom prst="roundRect">
                <a:avLst/>
              </a:prstGeom>
              <a:gradFill rotWithShape="1">
                <a:gsLst>
                  <a:gs pos="0">
                    <a:srgbClr val="7570B3">
                      <a:lumMod val="110000"/>
                      <a:satMod val="105000"/>
                      <a:tint val="67000"/>
                    </a:srgbClr>
                  </a:gs>
                  <a:gs pos="50000">
                    <a:srgbClr val="7570B3">
                      <a:lumMod val="105000"/>
                      <a:satMod val="103000"/>
                      <a:tint val="73000"/>
                    </a:srgbClr>
                  </a:gs>
                  <a:gs pos="100000">
                    <a:srgbClr val="7570B3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7570B3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endParaRPr lang="pt-BR" sz="1400" kern="0" dirty="0" err="1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24" name="Left-Right Arrow 170"/>
              <p:cNvSpPr/>
              <p:nvPr/>
            </p:nvSpPr>
            <p:spPr>
              <a:xfrm>
                <a:off x="1518631" y="1631358"/>
                <a:ext cx="228579" cy="126211"/>
              </a:xfrm>
              <a:prstGeom prst="leftRightArrow">
                <a:avLst/>
              </a:prstGeom>
              <a:gradFill rotWithShape="1">
                <a:gsLst>
                  <a:gs pos="0">
                    <a:srgbClr val="7570B3">
                      <a:lumMod val="110000"/>
                      <a:satMod val="105000"/>
                      <a:tint val="67000"/>
                    </a:srgbClr>
                  </a:gs>
                  <a:gs pos="50000">
                    <a:srgbClr val="7570B3">
                      <a:lumMod val="105000"/>
                      <a:satMod val="103000"/>
                      <a:tint val="73000"/>
                    </a:srgbClr>
                  </a:gs>
                  <a:gs pos="100000">
                    <a:srgbClr val="7570B3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7570B3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endParaRPr lang="pt-BR" sz="1400" kern="0" dirty="0" err="1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25" name="Left-Right Arrow 171"/>
              <p:cNvSpPr/>
              <p:nvPr/>
            </p:nvSpPr>
            <p:spPr>
              <a:xfrm>
                <a:off x="1518631" y="2287417"/>
                <a:ext cx="228579" cy="127401"/>
              </a:xfrm>
              <a:prstGeom prst="leftRightArrow">
                <a:avLst/>
              </a:prstGeom>
              <a:gradFill rotWithShape="1">
                <a:gsLst>
                  <a:gs pos="0">
                    <a:srgbClr val="7570B3">
                      <a:lumMod val="110000"/>
                      <a:satMod val="105000"/>
                      <a:tint val="67000"/>
                    </a:srgbClr>
                  </a:gs>
                  <a:gs pos="50000">
                    <a:srgbClr val="7570B3">
                      <a:lumMod val="105000"/>
                      <a:satMod val="103000"/>
                      <a:tint val="73000"/>
                    </a:srgbClr>
                  </a:gs>
                  <a:gs pos="100000">
                    <a:srgbClr val="7570B3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7570B3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endParaRPr lang="pt-BR" sz="1400" kern="0" dirty="0" err="1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26" name="Left-Right Arrow 172"/>
              <p:cNvSpPr/>
              <p:nvPr/>
            </p:nvSpPr>
            <p:spPr>
              <a:xfrm>
                <a:off x="1518631" y="2980387"/>
                <a:ext cx="228579" cy="126211"/>
              </a:xfrm>
              <a:prstGeom prst="leftRightArrow">
                <a:avLst/>
              </a:prstGeom>
              <a:gradFill rotWithShape="1">
                <a:gsLst>
                  <a:gs pos="0">
                    <a:srgbClr val="7570B3">
                      <a:lumMod val="110000"/>
                      <a:satMod val="105000"/>
                      <a:tint val="67000"/>
                    </a:srgbClr>
                  </a:gs>
                  <a:gs pos="50000">
                    <a:srgbClr val="7570B3">
                      <a:lumMod val="105000"/>
                      <a:satMod val="103000"/>
                      <a:tint val="73000"/>
                    </a:srgbClr>
                  </a:gs>
                  <a:gs pos="100000">
                    <a:srgbClr val="7570B3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7570B3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endParaRPr lang="pt-BR" sz="1400" kern="0" dirty="0" err="1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27" name="Left-Right Arrow 173"/>
              <p:cNvSpPr/>
              <p:nvPr/>
            </p:nvSpPr>
            <p:spPr>
              <a:xfrm>
                <a:off x="1518631" y="3754322"/>
                <a:ext cx="228579" cy="126211"/>
              </a:xfrm>
              <a:prstGeom prst="leftRightArrow">
                <a:avLst/>
              </a:prstGeom>
              <a:gradFill rotWithShape="1">
                <a:gsLst>
                  <a:gs pos="0">
                    <a:srgbClr val="7570B3">
                      <a:lumMod val="110000"/>
                      <a:satMod val="105000"/>
                      <a:tint val="67000"/>
                    </a:srgbClr>
                  </a:gs>
                  <a:gs pos="50000">
                    <a:srgbClr val="7570B3">
                      <a:lumMod val="105000"/>
                      <a:satMod val="103000"/>
                      <a:tint val="73000"/>
                    </a:srgbClr>
                  </a:gs>
                  <a:gs pos="100000">
                    <a:srgbClr val="7570B3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7570B3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endParaRPr lang="pt-BR" sz="1400" kern="0" dirty="0" err="1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28" name="Left-Right Arrow 174"/>
              <p:cNvSpPr/>
              <p:nvPr/>
            </p:nvSpPr>
            <p:spPr>
              <a:xfrm>
                <a:off x="1518631" y="4516351"/>
                <a:ext cx="228579" cy="126211"/>
              </a:xfrm>
              <a:prstGeom prst="leftRightArrow">
                <a:avLst/>
              </a:prstGeom>
              <a:gradFill rotWithShape="1">
                <a:gsLst>
                  <a:gs pos="0">
                    <a:srgbClr val="7570B3">
                      <a:lumMod val="110000"/>
                      <a:satMod val="105000"/>
                      <a:tint val="67000"/>
                    </a:srgbClr>
                  </a:gs>
                  <a:gs pos="50000">
                    <a:srgbClr val="7570B3">
                      <a:lumMod val="105000"/>
                      <a:satMod val="103000"/>
                      <a:tint val="73000"/>
                    </a:srgbClr>
                  </a:gs>
                  <a:gs pos="100000">
                    <a:srgbClr val="7570B3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7570B3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endParaRPr lang="pt-BR" sz="1400" kern="0" dirty="0" err="1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</p:txBody>
          </p:sp>
          <p:grpSp>
            <p:nvGrpSpPr>
              <p:cNvPr id="129" name="Group 176"/>
              <p:cNvGrpSpPr>
                <a:grpSpLocks/>
              </p:cNvGrpSpPr>
              <p:nvPr/>
            </p:nvGrpSpPr>
            <p:grpSpPr bwMode="auto">
              <a:xfrm>
                <a:off x="2263642" y="1635647"/>
                <a:ext cx="936386" cy="835371"/>
                <a:chOff x="1985051" y="2571750"/>
                <a:chExt cx="928117" cy="868600"/>
              </a:xfrm>
            </p:grpSpPr>
            <p:grpSp>
              <p:nvGrpSpPr>
                <p:cNvPr id="155" name="Group 63"/>
                <p:cNvGrpSpPr>
                  <a:grpSpLocks/>
                </p:cNvGrpSpPr>
                <p:nvPr/>
              </p:nvGrpSpPr>
              <p:grpSpPr bwMode="auto">
                <a:xfrm>
                  <a:off x="1985051" y="2571750"/>
                  <a:ext cx="928117" cy="868600"/>
                  <a:chOff x="4027362" y="2934488"/>
                  <a:chExt cx="928117" cy="868600"/>
                </a:xfrm>
              </p:grpSpPr>
              <p:pic>
                <p:nvPicPr>
                  <p:cNvPr id="157" name="Picture 2" descr="C:\Users\Serjao e Didi\AppData\Local\Microsoft\Windows\Temporary Internet Files\Content.IE5\VYO3YRE9\MC900434845[1].png"/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272759" y="2934488"/>
                    <a:ext cx="480065" cy="50405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58" name="Flowchart: Terminator 62"/>
                  <p:cNvSpPr/>
                  <p:nvPr/>
                </p:nvSpPr>
                <p:spPr>
                  <a:xfrm>
                    <a:off x="4623603" y="2968407"/>
                    <a:ext cx="114732" cy="127517"/>
                  </a:xfrm>
                  <a:prstGeom prst="flowChartTerminator">
                    <a:avLst/>
                  </a:prstGeom>
                  <a:solidFill>
                    <a:srgbClr val="7030A0"/>
                  </a:solidFill>
                  <a:ln w="63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lIns="72000" tIns="0" rIns="0" bIns="0"/>
                  <a:lstStyle/>
                  <a:p>
                    <a:pPr algn="ctr" defTabSz="911696" eaLnBrk="0" hangingPunct="0">
                      <a:defRPr/>
                    </a:pPr>
                    <a:endParaRPr lang="pt-BR" sz="1400" kern="0" dirty="0" err="1">
                      <a:solidFill>
                        <a:prstClr val="black"/>
                      </a:solidFill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59" name="Flowchart: Magnetic Disk 64"/>
                  <p:cNvSpPr/>
                  <p:nvPr/>
                </p:nvSpPr>
                <p:spPr>
                  <a:xfrm>
                    <a:off x="4519037" y="3282867"/>
                    <a:ext cx="119090" cy="102756"/>
                  </a:xfrm>
                  <a:prstGeom prst="flowChartMagneticDisk">
                    <a:avLst/>
                  </a:prstGeom>
                  <a:gradFill rotWithShape="1">
                    <a:gsLst>
                      <a:gs pos="0">
                        <a:srgbClr val="00AFB2">
                          <a:satMod val="103000"/>
                          <a:lumMod val="102000"/>
                          <a:tint val="94000"/>
                        </a:srgbClr>
                      </a:gs>
                      <a:gs pos="50000">
                        <a:srgbClr val="00AFB2">
                          <a:satMod val="110000"/>
                          <a:lumMod val="100000"/>
                          <a:shade val="100000"/>
                        </a:srgbClr>
                      </a:gs>
                      <a:gs pos="100000">
                        <a:srgbClr val="00AFB2">
                          <a:lumMod val="99000"/>
                          <a:satMod val="120000"/>
                          <a:shade val="78000"/>
                        </a:srgbClr>
                      </a:gs>
                    </a:gsLst>
                    <a:lin ang="5400000" scaled="0"/>
                  </a:gradFill>
                  <a:ln>
                    <a:solidFill>
                      <a:srgbClr val="000000"/>
                    </a:solidFill>
                    <a:headEnd type="none" w="med" len="med"/>
                    <a:tailEnd type="none" w="med" len="med"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p:spPr>
                <p:txBody>
                  <a:bodyPr lIns="72000" tIns="0" rIns="0" bIns="0"/>
                  <a:lstStyle/>
                  <a:p>
                    <a:pPr algn="ctr" defTabSz="911696" eaLnBrk="0" hangingPunct="0">
                      <a:defRPr/>
                    </a:pPr>
                    <a:endParaRPr lang="pt-BR" sz="1400" kern="0" dirty="0">
                      <a:solidFill>
                        <a:srgbClr val="FFFFFF"/>
                      </a:solidFill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0" name="Flowchart: Magnetic Disk 65"/>
                  <p:cNvSpPr/>
                  <p:nvPr/>
                </p:nvSpPr>
                <p:spPr>
                  <a:xfrm>
                    <a:off x="4519037" y="3180110"/>
                    <a:ext cx="119090" cy="102757"/>
                  </a:xfrm>
                  <a:prstGeom prst="flowChartMagneticDisk">
                    <a:avLst/>
                  </a:prstGeom>
                  <a:gradFill rotWithShape="1">
                    <a:gsLst>
                      <a:gs pos="0">
                        <a:srgbClr val="00AFB2">
                          <a:satMod val="103000"/>
                          <a:lumMod val="102000"/>
                          <a:tint val="94000"/>
                        </a:srgbClr>
                      </a:gs>
                      <a:gs pos="50000">
                        <a:srgbClr val="00AFB2">
                          <a:satMod val="110000"/>
                          <a:lumMod val="100000"/>
                          <a:shade val="100000"/>
                        </a:srgbClr>
                      </a:gs>
                      <a:gs pos="100000">
                        <a:srgbClr val="00AFB2">
                          <a:lumMod val="99000"/>
                          <a:satMod val="120000"/>
                          <a:shade val="78000"/>
                        </a:srgbClr>
                      </a:gs>
                    </a:gsLst>
                    <a:lin ang="5400000" scaled="0"/>
                  </a:gradFill>
                  <a:ln>
                    <a:solidFill>
                      <a:srgbClr val="000000"/>
                    </a:solidFill>
                    <a:headEnd type="none" w="med" len="med"/>
                    <a:tailEnd type="none" w="med" len="med"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p:spPr>
                <p:txBody>
                  <a:bodyPr lIns="72000" tIns="0" rIns="0" bIns="0"/>
                  <a:lstStyle/>
                  <a:p>
                    <a:pPr algn="ctr" defTabSz="911696" eaLnBrk="0" hangingPunct="0">
                      <a:defRPr/>
                    </a:pPr>
                    <a:endParaRPr lang="pt-BR" sz="1400" kern="0" dirty="0">
                      <a:solidFill>
                        <a:srgbClr val="FFFFFF"/>
                      </a:solidFill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1" name="Rectangle 66"/>
                  <p:cNvSpPr/>
                  <p:nvPr/>
                </p:nvSpPr>
                <p:spPr>
                  <a:xfrm flipH="1" flipV="1">
                    <a:off x="4659911" y="3249439"/>
                    <a:ext cx="116185" cy="77996"/>
                  </a:xfrm>
                  <a:prstGeom prst="rect">
                    <a:avLst/>
                  </a:prstGeom>
                  <a:solidFill>
                    <a:srgbClr val="E4D3B5"/>
                  </a:solidFill>
                  <a:ln w="12700" cap="flat" cmpd="sng" algn="ctr">
                    <a:solidFill>
                      <a:srgbClr val="E4D3B5">
                        <a:shade val="50000"/>
                      </a:srgbClr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lIns="72000" tIns="0" rIns="0" bIns="0"/>
                  <a:lstStyle/>
                  <a:p>
                    <a:pPr algn="ctr" defTabSz="911696" eaLnBrk="0" hangingPunct="0">
                      <a:defRPr/>
                    </a:pPr>
                    <a:endParaRPr lang="pt-BR" sz="1400" kern="0" dirty="0">
                      <a:solidFill>
                        <a:srgbClr val="FFFFFF"/>
                      </a:solidFill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2" name="TextBox 6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27362" y="3419051"/>
                    <a:ext cx="928117" cy="38403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defTabSz="534988" eaLnBrk="0" hangingPunct="0">
                      <a:defRPr sz="1100" b="1">
                        <a:solidFill>
                          <a:schemeClr val="bg1"/>
                        </a:solidFill>
                        <a:latin typeface="Lucida Sans Unicode" pitchFamily="34" charset="0"/>
                      </a:defRPr>
                    </a:lvl1pPr>
                    <a:lvl2pPr marL="742950" indent="-285750" defTabSz="534988" eaLnBrk="0" hangingPunct="0">
                      <a:defRPr sz="1100" b="1">
                        <a:solidFill>
                          <a:schemeClr val="bg1"/>
                        </a:solidFill>
                        <a:latin typeface="Lucida Sans Unicode" pitchFamily="34" charset="0"/>
                      </a:defRPr>
                    </a:lvl2pPr>
                    <a:lvl3pPr marL="1143000" indent="-228600" defTabSz="534988" eaLnBrk="0" hangingPunct="0">
                      <a:defRPr sz="1100" b="1">
                        <a:solidFill>
                          <a:schemeClr val="bg1"/>
                        </a:solidFill>
                        <a:latin typeface="Lucida Sans Unicode" pitchFamily="34" charset="0"/>
                      </a:defRPr>
                    </a:lvl3pPr>
                    <a:lvl4pPr marL="1600200" indent="-228600" defTabSz="534988" eaLnBrk="0" hangingPunct="0">
                      <a:defRPr sz="1100" b="1">
                        <a:solidFill>
                          <a:schemeClr val="bg1"/>
                        </a:solidFill>
                        <a:latin typeface="Lucida Sans Unicode" pitchFamily="34" charset="0"/>
                      </a:defRPr>
                    </a:lvl4pPr>
                    <a:lvl5pPr marL="2057400" indent="-228600" defTabSz="534988" eaLnBrk="0" hangingPunct="0">
                      <a:defRPr sz="1100" b="1">
                        <a:solidFill>
                          <a:schemeClr val="bg1"/>
                        </a:solidFill>
                        <a:latin typeface="Lucida Sans Unicode" pitchFamily="34" charset="0"/>
                      </a:defRPr>
                    </a:lvl5pPr>
                    <a:lvl6pPr marL="2514600" indent="-228600" defTabSz="534988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100" b="1">
                        <a:solidFill>
                          <a:schemeClr val="bg1"/>
                        </a:solidFill>
                        <a:latin typeface="Lucida Sans Unicode" pitchFamily="34" charset="0"/>
                      </a:defRPr>
                    </a:lvl6pPr>
                    <a:lvl7pPr marL="2971800" indent="-228600" defTabSz="534988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100" b="1">
                        <a:solidFill>
                          <a:schemeClr val="bg1"/>
                        </a:solidFill>
                        <a:latin typeface="Lucida Sans Unicode" pitchFamily="34" charset="0"/>
                      </a:defRPr>
                    </a:lvl7pPr>
                    <a:lvl8pPr marL="3429000" indent="-228600" defTabSz="534988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100" b="1">
                        <a:solidFill>
                          <a:schemeClr val="bg1"/>
                        </a:solidFill>
                        <a:latin typeface="Lucida Sans Unicode" pitchFamily="34" charset="0"/>
                      </a:defRPr>
                    </a:lvl8pPr>
                    <a:lvl9pPr marL="3886200" indent="-228600" defTabSz="534988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100" b="1">
                        <a:solidFill>
                          <a:schemeClr val="bg1"/>
                        </a:solidFill>
                        <a:latin typeface="Lucida Sans Unicode" pitchFamily="34" charset="0"/>
                      </a:defRPr>
                    </a:lvl9pPr>
                  </a:lstStyle>
                  <a:p>
                    <a:pPr algn="ctr" eaLnBrk="1" hangingPunct="1">
                      <a:defRPr/>
                    </a:pPr>
                    <a:r>
                      <a:rPr lang="pt-BR" sz="600" b="0" kern="0">
                        <a:solidFill>
                          <a:srgbClr val="000000"/>
                        </a:solidFill>
                        <a:latin typeface="Arial" charset="0"/>
                        <a:cs typeface="Arial" charset="0"/>
                      </a:rPr>
                      <a:t>Catálogo e ATF</a:t>
                    </a:r>
                  </a:p>
                  <a:p>
                    <a:pPr algn="ctr" eaLnBrk="1" hangingPunct="1">
                      <a:defRPr/>
                    </a:pPr>
                    <a:r>
                      <a:rPr lang="pt-BR" sz="600" b="0" kern="0">
                        <a:solidFill>
                          <a:srgbClr val="000000"/>
                        </a:solidFill>
                        <a:latin typeface="Arial" charset="0"/>
                        <a:cs typeface="Arial" charset="0"/>
                      </a:rPr>
                      <a:t>Servidor App e Banco</a:t>
                    </a:r>
                  </a:p>
                  <a:p>
                    <a:pPr algn="ctr" eaLnBrk="1" hangingPunct="1">
                      <a:defRPr/>
                    </a:pPr>
                    <a:r>
                      <a:rPr lang="pt-BR" sz="600" b="0" kern="0">
                        <a:solidFill>
                          <a:srgbClr val="000000"/>
                        </a:solidFill>
                        <a:latin typeface="Arial" charset="0"/>
                        <a:cs typeface="Arial" charset="0"/>
                      </a:rPr>
                      <a:t>Batch e on-line</a:t>
                    </a:r>
                  </a:p>
                </p:txBody>
              </p:sp>
            </p:grpSp>
            <p:sp>
              <p:nvSpPr>
                <p:cNvPr id="156" name="Left-Right Arrow 175"/>
                <p:cNvSpPr/>
                <p:nvPr/>
              </p:nvSpPr>
              <p:spPr>
                <a:xfrm>
                  <a:off x="2019247" y="2964698"/>
                  <a:ext cx="228013" cy="131231"/>
                </a:xfrm>
                <a:prstGeom prst="leftRightArrow">
                  <a:avLst/>
                </a:prstGeom>
                <a:gradFill rotWithShape="1">
                  <a:gsLst>
                    <a:gs pos="0">
                      <a:srgbClr val="7570B3">
                        <a:lumMod val="110000"/>
                        <a:satMod val="105000"/>
                        <a:tint val="67000"/>
                      </a:srgbClr>
                    </a:gs>
                    <a:gs pos="50000">
                      <a:srgbClr val="7570B3">
                        <a:lumMod val="105000"/>
                        <a:satMod val="103000"/>
                        <a:tint val="73000"/>
                      </a:srgbClr>
                    </a:gs>
                    <a:gs pos="100000">
                      <a:srgbClr val="7570B3">
                        <a:lumMod val="105000"/>
                        <a:satMod val="109000"/>
                        <a:tint val="81000"/>
                      </a:srgbClr>
                    </a:gs>
                  </a:gsLst>
                  <a:lin ang="5400000" scaled="0"/>
                </a:gradFill>
                <a:ln w="6350" cap="flat" cmpd="sng" algn="ctr">
                  <a:solidFill>
                    <a:srgbClr val="7570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lIns="72000" tIns="0" rIns="0" bIns="0"/>
                <a:lstStyle/>
                <a:p>
                  <a:pPr algn="ctr" defTabSz="911696" eaLnBrk="0" hangingPunct="0">
                    <a:defRPr/>
                  </a:pPr>
                  <a:endParaRPr lang="pt-BR" sz="1400" kern="0" dirty="0" err="1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30" name="Group 182"/>
              <p:cNvGrpSpPr>
                <a:grpSpLocks/>
              </p:cNvGrpSpPr>
              <p:nvPr/>
            </p:nvGrpSpPr>
            <p:grpSpPr bwMode="auto">
              <a:xfrm>
                <a:off x="2262977" y="4000791"/>
                <a:ext cx="795631" cy="607242"/>
                <a:chOff x="2105784" y="3848764"/>
                <a:chExt cx="788604" cy="631397"/>
              </a:xfrm>
            </p:grpSpPr>
            <p:sp>
              <p:nvSpPr>
                <p:cNvPr id="152" name="Cloud 177"/>
                <p:cNvSpPr/>
                <p:nvPr/>
              </p:nvSpPr>
              <p:spPr>
                <a:xfrm>
                  <a:off x="2281514" y="3848764"/>
                  <a:ext cx="612874" cy="631397"/>
                </a:xfrm>
                <a:prstGeom prst="cloud">
                  <a:avLst/>
                </a:prstGeom>
                <a:gradFill rotWithShape="1">
                  <a:gsLst>
                    <a:gs pos="0">
                      <a:srgbClr val="FEBE10">
                        <a:lumMod val="110000"/>
                        <a:satMod val="105000"/>
                        <a:tint val="67000"/>
                      </a:srgbClr>
                    </a:gs>
                    <a:gs pos="50000">
                      <a:srgbClr val="FEBE10">
                        <a:lumMod val="105000"/>
                        <a:satMod val="103000"/>
                        <a:tint val="73000"/>
                      </a:srgbClr>
                    </a:gs>
                    <a:gs pos="100000">
                      <a:srgbClr val="FEBE10">
                        <a:lumMod val="105000"/>
                        <a:satMod val="109000"/>
                        <a:tint val="81000"/>
                      </a:srgbClr>
                    </a:gs>
                  </a:gsLst>
                  <a:lin ang="5400000" scaled="0"/>
                </a:gradFill>
                <a:ln w="6350" cap="flat" cmpd="sng" algn="ctr">
                  <a:solidFill>
                    <a:srgbClr val="FEBE1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lIns="72000" tIns="0" rIns="0" bIns="0"/>
                <a:lstStyle/>
                <a:p>
                  <a:pPr algn="ctr" defTabSz="911696" eaLnBrk="0" hangingPunct="0">
                    <a:defRPr/>
                  </a:pPr>
                  <a:endParaRPr lang="pt-BR" sz="600" kern="0" dirty="0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3" name="Left-Right Arrow 178"/>
                <p:cNvSpPr/>
                <p:nvPr/>
              </p:nvSpPr>
              <p:spPr>
                <a:xfrm>
                  <a:off x="2105784" y="3878477"/>
                  <a:ext cx="226560" cy="131232"/>
                </a:xfrm>
                <a:prstGeom prst="leftRightArrow">
                  <a:avLst/>
                </a:prstGeom>
                <a:gradFill rotWithShape="1">
                  <a:gsLst>
                    <a:gs pos="0">
                      <a:srgbClr val="7570B3">
                        <a:lumMod val="110000"/>
                        <a:satMod val="105000"/>
                        <a:tint val="67000"/>
                      </a:srgbClr>
                    </a:gs>
                    <a:gs pos="50000">
                      <a:srgbClr val="7570B3">
                        <a:lumMod val="105000"/>
                        <a:satMod val="103000"/>
                        <a:tint val="73000"/>
                      </a:srgbClr>
                    </a:gs>
                    <a:gs pos="100000">
                      <a:srgbClr val="7570B3">
                        <a:lumMod val="105000"/>
                        <a:satMod val="109000"/>
                        <a:tint val="81000"/>
                      </a:srgbClr>
                    </a:gs>
                  </a:gsLst>
                  <a:lin ang="5400000" scaled="0"/>
                </a:gradFill>
                <a:ln w="6350" cap="flat" cmpd="sng" algn="ctr">
                  <a:solidFill>
                    <a:srgbClr val="7570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lIns="72000" tIns="0" rIns="0" bIns="0"/>
                <a:lstStyle/>
                <a:p>
                  <a:pPr algn="ctr" defTabSz="911696" eaLnBrk="0" hangingPunct="0">
                    <a:defRPr/>
                  </a:pPr>
                  <a:endParaRPr lang="pt-BR" sz="1400" kern="0" dirty="0" err="1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4" name="TextBox 179"/>
                <p:cNvSpPr txBox="1">
                  <a:spLocks noChangeArrowheads="1"/>
                </p:cNvSpPr>
                <p:nvPr/>
              </p:nvSpPr>
              <p:spPr bwMode="auto">
                <a:xfrm>
                  <a:off x="2287970" y="4001043"/>
                  <a:ext cx="573838" cy="3200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defTabSz="534988" eaLnBrk="0" hangingPunct="0">
                    <a:defRPr sz="1100" b="1">
                      <a:solidFill>
                        <a:schemeClr val="bg1"/>
                      </a:solidFill>
                      <a:latin typeface="Lucida Sans Unicode" pitchFamily="34" charset="0"/>
                    </a:defRPr>
                  </a:lvl1pPr>
                  <a:lvl2pPr marL="742950" indent="-285750" defTabSz="534988" eaLnBrk="0" hangingPunct="0">
                    <a:defRPr sz="1100" b="1">
                      <a:solidFill>
                        <a:schemeClr val="bg1"/>
                      </a:solidFill>
                      <a:latin typeface="Lucida Sans Unicode" pitchFamily="34" charset="0"/>
                    </a:defRPr>
                  </a:lvl2pPr>
                  <a:lvl3pPr marL="1143000" indent="-228600" defTabSz="534988" eaLnBrk="0" hangingPunct="0">
                    <a:defRPr sz="1100" b="1">
                      <a:solidFill>
                        <a:schemeClr val="bg1"/>
                      </a:solidFill>
                      <a:latin typeface="Lucida Sans Unicode" pitchFamily="34" charset="0"/>
                    </a:defRPr>
                  </a:lvl3pPr>
                  <a:lvl4pPr marL="1600200" indent="-228600" defTabSz="534988" eaLnBrk="0" hangingPunct="0">
                    <a:defRPr sz="1100" b="1">
                      <a:solidFill>
                        <a:schemeClr val="bg1"/>
                      </a:solidFill>
                      <a:latin typeface="Lucida Sans Unicode" pitchFamily="34" charset="0"/>
                    </a:defRPr>
                  </a:lvl4pPr>
                  <a:lvl5pPr marL="2057400" indent="-228600" defTabSz="534988" eaLnBrk="0" hangingPunct="0">
                    <a:defRPr sz="1100" b="1">
                      <a:solidFill>
                        <a:schemeClr val="bg1"/>
                      </a:solidFill>
                      <a:latin typeface="Lucida Sans Unicode" pitchFamily="34" charset="0"/>
                    </a:defRPr>
                  </a:lvl5pPr>
                  <a:lvl6pPr marL="2514600" indent="-228600" defTabSz="5349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00" b="1">
                      <a:solidFill>
                        <a:schemeClr val="bg1"/>
                      </a:solidFill>
                      <a:latin typeface="Lucida Sans Unicode" pitchFamily="34" charset="0"/>
                    </a:defRPr>
                  </a:lvl6pPr>
                  <a:lvl7pPr marL="2971800" indent="-228600" defTabSz="5349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00" b="1">
                      <a:solidFill>
                        <a:schemeClr val="bg1"/>
                      </a:solidFill>
                      <a:latin typeface="Lucida Sans Unicode" pitchFamily="34" charset="0"/>
                    </a:defRPr>
                  </a:lvl7pPr>
                  <a:lvl8pPr marL="3429000" indent="-228600" defTabSz="5349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00" b="1">
                      <a:solidFill>
                        <a:schemeClr val="bg1"/>
                      </a:solidFill>
                      <a:latin typeface="Lucida Sans Unicode" pitchFamily="34" charset="0"/>
                    </a:defRPr>
                  </a:lvl8pPr>
                  <a:lvl9pPr marL="3886200" indent="-228600" defTabSz="5349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100" b="1">
                      <a:solidFill>
                        <a:schemeClr val="bg1"/>
                      </a:solidFill>
                      <a:latin typeface="Lucida Sans Unicode" pitchFamily="34" charset="0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lang="pt-BR" sz="700" kern="0">
                      <a:solidFill>
                        <a:srgbClr val="000000"/>
                      </a:solidFill>
                      <a:latin typeface="Arial" charset="0"/>
                      <a:cs typeface="Arial" charset="0"/>
                    </a:rPr>
                    <a:t>Outros</a:t>
                  </a:r>
                </a:p>
                <a:p>
                  <a:pPr algn="ctr" eaLnBrk="1" hangingPunct="1">
                    <a:defRPr/>
                  </a:pPr>
                  <a:r>
                    <a:rPr lang="pt-BR" sz="700" kern="0">
                      <a:solidFill>
                        <a:srgbClr val="000000"/>
                      </a:solidFill>
                      <a:latin typeface="Arial" charset="0"/>
                      <a:cs typeface="Arial" charset="0"/>
                    </a:rPr>
                    <a:t>Sistemas</a:t>
                  </a:r>
                </a:p>
              </p:txBody>
            </p:sp>
          </p:grpSp>
          <p:grpSp>
            <p:nvGrpSpPr>
              <p:cNvPr id="131" name="Group 223"/>
              <p:cNvGrpSpPr>
                <a:grpSpLocks/>
              </p:cNvGrpSpPr>
              <p:nvPr/>
            </p:nvGrpSpPr>
            <p:grpSpPr bwMode="auto">
              <a:xfrm>
                <a:off x="2419760" y="2493403"/>
                <a:ext cx="638849" cy="1429994"/>
                <a:chOff x="2282669" y="2281415"/>
                <a:chExt cx="633207" cy="1486876"/>
              </a:xfrm>
            </p:grpSpPr>
            <p:sp>
              <p:nvSpPr>
                <p:cNvPr id="144" name="Can 180"/>
                <p:cNvSpPr/>
                <p:nvPr/>
              </p:nvSpPr>
              <p:spPr>
                <a:xfrm>
                  <a:off x="2650103" y="2642920"/>
                  <a:ext cx="265773" cy="731677"/>
                </a:xfrm>
                <a:prstGeom prst="can">
                  <a:avLst/>
                </a:prstGeom>
                <a:solidFill>
                  <a:srgbClr val="F2F2F2"/>
                </a:solidFill>
                <a:ln w="12700" cap="flat" cmpd="sng" algn="ctr">
                  <a:solidFill>
                    <a:srgbClr val="F2F2F2">
                      <a:shade val="50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lIns="72000" tIns="0" rIns="0" bIns="0"/>
                <a:lstStyle/>
                <a:p>
                  <a:pPr algn="ctr" defTabSz="911696" eaLnBrk="0" hangingPunct="0">
                    <a:defRPr/>
                  </a:pPr>
                  <a:endParaRPr lang="pt-BR" sz="1400" kern="0" dirty="0" err="1">
                    <a:solidFill>
                      <a:srgbClr val="FFFFFF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5" name="Can 181"/>
                <p:cNvSpPr/>
                <p:nvPr/>
              </p:nvSpPr>
              <p:spPr>
                <a:xfrm>
                  <a:off x="2282669" y="2651586"/>
                  <a:ext cx="258511" cy="730439"/>
                </a:xfrm>
                <a:prstGeom prst="can">
                  <a:avLst/>
                </a:prstGeom>
                <a:solidFill>
                  <a:srgbClr val="F2F2F2"/>
                </a:solidFill>
                <a:ln w="12700" cap="flat" cmpd="sng" algn="ctr">
                  <a:solidFill>
                    <a:srgbClr val="F2F2F2">
                      <a:shade val="50000"/>
                    </a:srgb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lIns="72000" tIns="0" rIns="0" bIns="0"/>
                <a:lstStyle/>
                <a:p>
                  <a:pPr algn="ctr" defTabSz="911696" eaLnBrk="0" hangingPunct="0">
                    <a:defRPr/>
                  </a:pPr>
                  <a:endParaRPr lang="pt-BR" sz="1400" kern="0" dirty="0" err="1">
                    <a:solidFill>
                      <a:srgbClr val="FFFFFF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6" name="Up-Down Arrow 185"/>
                <p:cNvSpPr/>
                <p:nvPr/>
              </p:nvSpPr>
              <p:spPr>
                <a:xfrm>
                  <a:off x="2303001" y="2281415"/>
                  <a:ext cx="214942" cy="321888"/>
                </a:xfrm>
                <a:prstGeom prst="upDownArrow">
                  <a:avLst/>
                </a:prstGeom>
                <a:gradFill rotWithShape="1">
                  <a:gsLst>
                    <a:gs pos="0">
                      <a:srgbClr val="7570B3">
                        <a:lumMod val="110000"/>
                        <a:satMod val="105000"/>
                        <a:tint val="67000"/>
                      </a:srgbClr>
                    </a:gs>
                    <a:gs pos="50000">
                      <a:srgbClr val="7570B3">
                        <a:lumMod val="105000"/>
                        <a:satMod val="103000"/>
                        <a:tint val="73000"/>
                      </a:srgbClr>
                    </a:gs>
                    <a:gs pos="100000">
                      <a:srgbClr val="7570B3">
                        <a:lumMod val="105000"/>
                        <a:satMod val="109000"/>
                        <a:tint val="81000"/>
                      </a:srgbClr>
                    </a:gs>
                  </a:gsLst>
                  <a:lin ang="5400000" scaled="0"/>
                </a:gradFill>
                <a:ln w="6350" cap="flat" cmpd="sng" algn="ctr">
                  <a:solidFill>
                    <a:srgbClr val="7570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lIns="72000" tIns="0" rIns="0" bIns="0"/>
                <a:lstStyle/>
                <a:p>
                  <a:pPr algn="ctr" defTabSz="911696" eaLnBrk="0" hangingPunct="0">
                    <a:defRPr/>
                  </a:pPr>
                  <a:endParaRPr lang="pt-BR" sz="1400" kern="0" dirty="0" err="1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7" name="Up-Down Arrow 186"/>
                <p:cNvSpPr/>
                <p:nvPr/>
              </p:nvSpPr>
              <p:spPr>
                <a:xfrm>
                  <a:off x="2667531" y="2283891"/>
                  <a:ext cx="216395" cy="320651"/>
                </a:xfrm>
                <a:prstGeom prst="upDownArrow">
                  <a:avLst/>
                </a:prstGeom>
                <a:gradFill rotWithShape="1">
                  <a:gsLst>
                    <a:gs pos="0">
                      <a:srgbClr val="7570B3">
                        <a:lumMod val="110000"/>
                        <a:satMod val="105000"/>
                        <a:tint val="67000"/>
                      </a:srgbClr>
                    </a:gs>
                    <a:gs pos="50000">
                      <a:srgbClr val="7570B3">
                        <a:lumMod val="105000"/>
                        <a:satMod val="103000"/>
                        <a:tint val="73000"/>
                      </a:srgbClr>
                    </a:gs>
                    <a:gs pos="100000">
                      <a:srgbClr val="7570B3">
                        <a:lumMod val="105000"/>
                        <a:satMod val="109000"/>
                        <a:tint val="81000"/>
                      </a:srgbClr>
                    </a:gs>
                  </a:gsLst>
                  <a:lin ang="5400000" scaled="0"/>
                </a:gradFill>
                <a:ln w="6350" cap="flat" cmpd="sng" algn="ctr">
                  <a:solidFill>
                    <a:srgbClr val="7570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lIns="72000" tIns="0" rIns="0" bIns="0"/>
                <a:lstStyle/>
                <a:p>
                  <a:pPr algn="ctr" defTabSz="911696" eaLnBrk="0" hangingPunct="0">
                    <a:defRPr/>
                  </a:pPr>
                  <a:endParaRPr lang="pt-BR" sz="1400" kern="0" dirty="0" err="1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8" name="Up-Down Arrow 187"/>
                <p:cNvSpPr/>
                <p:nvPr/>
              </p:nvSpPr>
              <p:spPr>
                <a:xfrm>
                  <a:off x="2300096" y="3446403"/>
                  <a:ext cx="216394" cy="321888"/>
                </a:xfrm>
                <a:prstGeom prst="upDownArrow">
                  <a:avLst/>
                </a:prstGeom>
                <a:gradFill rotWithShape="1">
                  <a:gsLst>
                    <a:gs pos="0">
                      <a:srgbClr val="7570B3">
                        <a:lumMod val="110000"/>
                        <a:satMod val="105000"/>
                        <a:tint val="67000"/>
                      </a:srgbClr>
                    </a:gs>
                    <a:gs pos="50000">
                      <a:srgbClr val="7570B3">
                        <a:lumMod val="105000"/>
                        <a:satMod val="103000"/>
                        <a:tint val="73000"/>
                      </a:srgbClr>
                    </a:gs>
                    <a:gs pos="100000">
                      <a:srgbClr val="7570B3">
                        <a:lumMod val="105000"/>
                        <a:satMod val="109000"/>
                        <a:tint val="81000"/>
                      </a:srgbClr>
                    </a:gs>
                  </a:gsLst>
                  <a:lin ang="5400000" scaled="0"/>
                </a:gradFill>
                <a:ln w="6350" cap="flat" cmpd="sng" algn="ctr">
                  <a:solidFill>
                    <a:srgbClr val="7570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lIns="72000" tIns="0" rIns="0" bIns="0"/>
                <a:lstStyle/>
                <a:p>
                  <a:pPr algn="ctr" defTabSz="911696" eaLnBrk="0" hangingPunct="0">
                    <a:defRPr/>
                  </a:pPr>
                  <a:endParaRPr lang="pt-BR" sz="1400" kern="0" dirty="0" err="1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9" name="Up-Down Arrow 188"/>
                <p:cNvSpPr/>
                <p:nvPr/>
              </p:nvSpPr>
              <p:spPr>
                <a:xfrm>
                  <a:off x="2660270" y="3436498"/>
                  <a:ext cx="214942" cy="320650"/>
                </a:xfrm>
                <a:prstGeom prst="upDownArrow">
                  <a:avLst/>
                </a:prstGeom>
                <a:gradFill rotWithShape="1">
                  <a:gsLst>
                    <a:gs pos="0">
                      <a:srgbClr val="7570B3">
                        <a:lumMod val="110000"/>
                        <a:satMod val="105000"/>
                        <a:tint val="67000"/>
                      </a:srgbClr>
                    </a:gs>
                    <a:gs pos="50000">
                      <a:srgbClr val="7570B3">
                        <a:lumMod val="105000"/>
                        <a:satMod val="103000"/>
                        <a:tint val="73000"/>
                      </a:srgbClr>
                    </a:gs>
                    <a:gs pos="100000">
                      <a:srgbClr val="7570B3">
                        <a:lumMod val="105000"/>
                        <a:satMod val="109000"/>
                        <a:tint val="81000"/>
                      </a:srgbClr>
                    </a:gs>
                  </a:gsLst>
                  <a:lin ang="5400000" scaled="0"/>
                </a:gradFill>
                <a:ln w="6350" cap="flat" cmpd="sng" algn="ctr">
                  <a:solidFill>
                    <a:srgbClr val="7570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lIns="72000" tIns="0" rIns="0" bIns="0"/>
                <a:lstStyle/>
                <a:p>
                  <a:pPr algn="ctr" defTabSz="911696" eaLnBrk="0" hangingPunct="0">
                    <a:defRPr/>
                  </a:pPr>
                  <a:endParaRPr lang="pt-BR" sz="1400" kern="0" dirty="0" err="1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0" name="TextBox 144"/>
                <p:cNvSpPr txBox="1"/>
                <p:nvPr/>
              </p:nvSpPr>
              <p:spPr>
                <a:xfrm rot="16200000">
                  <a:off x="2185824" y="2927386"/>
                  <a:ext cx="442043" cy="213522"/>
                </a:xfrm>
                <a:prstGeom prst="rect">
                  <a:avLst/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defTabSz="455849">
                    <a:defRPr/>
                  </a:pPr>
                  <a:r>
                    <a:rPr lang="pt-BR" sz="800" kern="0" dirty="0">
                      <a:solidFill>
                        <a:prstClr val="black"/>
                      </a:solidFill>
                      <a:cs typeface="Arial" panose="020B0604020202020204" pitchFamily="34" charset="0"/>
                    </a:rPr>
                    <a:t>Vítria</a:t>
                  </a:r>
                </a:p>
              </p:txBody>
            </p:sp>
            <p:sp>
              <p:nvSpPr>
                <p:cNvPr id="151" name="TextBox 145"/>
                <p:cNvSpPr txBox="1"/>
                <p:nvPr/>
              </p:nvSpPr>
              <p:spPr>
                <a:xfrm rot="16200000">
                  <a:off x="2591148" y="2927386"/>
                  <a:ext cx="383705" cy="213522"/>
                </a:xfrm>
                <a:prstGeom prst="rect">
                  <a:avLst/>
                </a:prstGeom>
                <a:noFill/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defTabSz="455849">
                    <a:defRPr/>
                  </a:pPr>
                  <a:r>
                    <a:rPr lang="pt-BR" sz="800" kern="0" dirty="0">
                      <a:solidFill>
                        <a:prstClr val="black"/>
                      </a:solidFill>
                      <a:cs typeface="Arial" panose="020B0604020202020204" pitchFamily="34" charset="0"/>
                    </a:rPr>
                    <a:t>Soa</a:t>
                  </a:r>
                </a:p>
              </p:txBody>
            </p:sp>
          </p:grpSp>
          <p:sp>
            <p:nvSpPr>
              <p:cNvPr id="132" name="Rounded Rectangle 259"/>
              <p:cNvSpPr/>
              <p:nvPr/>
            </p:nvSpPr>
            <p:spPr>
              <a:xfrm>
                <a:off x="107595" y="1111036"/>
                <a:ext cx="3232343" cy="3947070"/>
              </a:xfrm>
              <a:prstGeom prst="roundRect">
                <a:avLst>
                  <a:gd name="adj" fmla="val 289"/>
                </a:avLst>
              </a:prstGeom>
              <a:noFill/>
              <a:ln w="9525" cap="flat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endParaRPr lang="pt-BR" sz="1400" kern="0" dirty="0" err="1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33" name="Rectangle 262"/>
              <p:cNvSpPr/>
              <p:nvPr/>
            </p:nvSpPr>
            <p:spPr>
              <a:xfrm>
                <a:off x="381596" y="1014591"/>
                <a:ext cx="1365614" cy="244088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r>
                  <a:rPr lang="pt-BR" sz="1200" i="1" kern="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Arquitetura </a:t>
                </a:r>
                <a:r>
                  <a:rPr lang="pt-BR" sz="1000" i="1" kern="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Atual</a:t>
                </a:r>
                <a:r>
                  <a:rPr lang="pt-BR" sz="1200" i="1" kern="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 </a:t>
                </a:r>
              </a:p>
            </p:txBody>
          </p:sp>
          <p:sp>
            <p:nvSpPr>
              <p:cNvPr id="134" name="Can 362"/>
              <p:cNvSpPr/>
              <p:nvPr/>
            </p:nvSpPr>
            <p:spPr>
              <a:xfrm>
                <a:off x="2084218" y="1984987"/>
                <a:ext cx="153852" cy="2184878"/>
              </a:xfrm>
              <a:prstGeom prst="can">
                <a:avLst/>
              </a:prstGeom>
              <a:solidFill>
                <a:srgbClr val="F2F2F2"/>
              </a:solidFill>
              <a:ln w="12700" cap="flat" cmpd="sng" algn="ctr">
                <a:solidFill>
                  <a:srgbClr val="F2F2F2">
                    <a:shade val="5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endParaRPr lang="pt-BR" sz="1400" kern="0" dirty="0" err="1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35" name="TextBox 363"/>
              <p:cNvSpPr txBox="1"/>
              <p:nvPr/>
            </p:nvSpPr>
            <p:spPr>
              <a:xfrm rot="16200000">
                <a:off x="1812474" y="3010789"/>
                <a:ext cx="694447" cy="215424"/>
              </a:xfrm>
              <a:prstGeom prst="rect">
                <a:avLst/>
              </a:prstGeom>
              <a:noFill/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wrap="none">
                <a:spAutoFit/>
              </a:bodyPr>
              <a:lstStyle/>
              <a:p>
                <a:pPr defTabSz="455849">
                  <a:defRPr/>
                </a:pPr>
                <a:r>
                  <a:rPr lang="pt-BR" sz="800" kern="0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Informática</a:t>
                </a:r>
              </a:p>
            </p:txBody>
          </p:sp>
          <p:pic>
            <p:nvPicPr>
              <p:cNvPr id="136" name="Picture 4" descr="C:\Users\Serjao e Didi\AppData\Local\Microsoft\Windows\Temporary Internet Files\Content.IE5\VYO3YRE9\MC900371374[1].wmf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03586" y="4470412"/>
                <a:ext cx="261299" cy="96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7" name="Picture 3" descr="C:\Users\Serjao e Didi\AppData\Local\Microsoft\Windows\Temporary Internet Files\Content.IE5\QHM5YJ43\MC900431535[1]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02451" y="4254512"/>
                <a:ext cx="235546" cy="1068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8" name="Left-Right Arrow 366"/>
              <p:cNvSpPr/>
              <p:nvPr/>
            </p:nvSpPr>
            <p:spPr>
              <a:xfrm>
                <a:off x="1824869" y="4373471"/>
                <a:ext cx="564121" cy="70249"/>
              </a:xfrm>
              <a:prstGeom prst="leftRightArrow">
                <a:avLst/>
              </a:prstGeom>
              <a:gradFill rotWithShape="1">
                <a:gsLst>
                  <a:gs pos="0">
                    <a:srgbClr val="7570B3">
                      <a:lumMod val="110000"/>
                      <a:satMod val="105000"/>
                      <a:tint val="67000"/>
                    </a:srgbClr>
                  </a:gs>
                  <a:gs pos="50000">
                    <a:srgbClr val="7570B3">
                      <a:lumMod val="105000"/>
                      <a:satMod val="103000"/>
                      <a:tint val="73000"/>
                    </a:srgbClr>
                  </a:gs>
                  <a:gs pos="100000">
                    <a:srgbClr val="7570B3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7570B3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endParaRPr lang="pt-BR" sz="1400" kern="0" dirty="0" err="1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39" name="Left-Right Arrow 367"/>
              <p:cNvSpPr/>
              <p:nvPr/>
            </p:nvSpPr>
            <p:spPr>
              <a:xfrm>
                <a:off x="1824869" y="2802977"/>
                <a:ext cx="228579" cy="126211"/>
              </a:xfrm>
              <a:prstGeom prst="leftRightArrow">
                <a:avLst/>
              </a:prstGeom>
              <a:gradFill rotWithShape="1">
                <a:gsLst>
                  <a:gs pos="0">
                    <a:srgbClr val="7570B3">
                      <a:lumMod val="110000"/>
                      <a:satMod val="105000"/>
                      <a:tint val="67000"/>
                    </a:srgbClr>
                  </a:gs>
                  <a:gs pos="50000">
                    <a:srgbClr val="7570B3">
                      <a:lumMod val="105000"/>
                      <a:satMod val="103000"/>
                      <a:tint val="73000"/>
                    </a:srgbClr>
                  </a:gs>
                  <a:gs pos="100000">
                    <a:srgbClr val="7570B3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7570B3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endParaRPr lang="pt-BR" sz="1400" kern="0" dirty="0" err="1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</p:txBody>
          </p:sp>
          <p:pic>
            <p:nvPicPr>
              <p:cNvPr id="140" name="Picture 4" descr="C:\Users\Serjao e Didi\AppData\Local\Microsoft\Windows\Temporary Internet Files\Content.IE5\VYO3YRE9\MC900371374[1].wmf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31276" y="1828835"/>
                <a:ext cx="261299" cy="96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" name="Picture 3" descr="C:\Users\Serjao e Didi\AppData\Local\Microsoft\Windows\Temporary Internet Files\Content.IE5\QHM5YJ43\MC900431535[1]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30141" y="1612935"/>
                <a:ext cx="235546" cy="1068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2" name="Left-Right Arrow 370"/>
              <p:cNvSpPr/>
              <p:nvPr/>
            </p:nvSpPr>
            <p:spPr>
              <a:xfrm>
                <a:off x="1852708" y="1732565"/>
                <a:ext cx="657898" cy="70249"/>
              </a:xfrm>
              <a:prstGeom prst="leftRightArrow">
                <a:avLst/>
              </a:prstGeom>
              <a:gradFill rotWithShape="1">
                <a:gsLst>
                  <a:gs pos="0">
                    <a:srgbClr val="7570B3">
                      <a:lumMod val="110000"/>
                      <a:satMod val="105000"/>
                      <a:tint val="67000"/>
                    </a:srgbClr>
                  </a:gs>
                  <a:gs pos="50000">
                    <a:srgbClr val="7570B3">
                      <a:lumMod val="105000"/>
                      <a:satMod val="103000"/>
                      <a:tint val="73000"/>
                    </a:srgbClr>
                  </a:gs>
                  <a:gs pos="100000">
                    <a:srgbClr val="7570B3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7570B3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endParaRPr lang="pt-BR" sz="1400" kern="0" dirty="0" err="1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43" name="Oval 373"/>
              <p:cNvSpPr/>
              <p:nvPr/>
            </p:nvSpPr>
            <p:spPr>
              <a:xfrm>
                <a:off x="2878384" y="1787336"/>
                <a:ext cx="123081" cy="136927"/>
              </a:xfrm>
              <a:prstGeom prst="ellipse">
                <a:avLst/>
              </a:prstGeom>
              <a:solidFill>
                <a:srgbClr val="00B050"/>
              </a:solidFill>
              <a:ln w="9525" cap="flat" cmpd="sng" algn="ctr">
                <a:solidFill>
                  <a:srgbClr val="009AA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endParaRPr lang="pt-BR" sz="1400" kern="0" dirty="0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4" name="Seta para cima 113"/>
            <p:cNvSpPr/>
            <p:nvPr/>
          </p:nvSpPr>
          <p:spPr>
            <a:xfrm rot="10800000">
              <a:off x="3851952" y="1746853"/>
              <a:ext cx="86449" cy="2307518"/>
            </a:xfrm>
            <a:prstGeom prst="upArrow">
              <a:avLst/>
            </a:prstGeom>
            <a:gradFill rotWithShape="1">
              <a:gsLst>
                <a:gs pos="0">
                  <a:srgbClr val="7570B3">
                    <a:lumMod val="110000"/>
                    <a:satMod val="105000"/>
                    <a:tint val="67000"/>
                  </a:srgbClr>
                </a:gs>
                <a:gs pos="50000">
                  <a:srgbClr val="7570B3">
                    <a:lumMod val="105000"/>
                    <a:satMod val="103000"/>
                    <a:tint val="73000"/>
                  </a:srgbClr>
                </a:gs>
                <a:gs pos="100000">
                  <a:srgbClr val="7570B3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570B3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72000" tIns="0" rIns="0" bIns="0"/>
            <a:lstStyle/>
            <a:p>
              <a:pPr algn="ctr" defTabSz="911696" eaLnBrk="0" hangingPunct="0">
                <a:defRPr/>
              </a:pPr>
              <a:endParaRPr lang="pt-BR" sz="1400" kern="0" dirty="0" err="1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5" name="CaixaDeTexto 410"/>
            <p:cNvSpPr txBox="1">
              <a:spLocks noChangeArrowheads="1"/>
            </p:cNvSpPr>
            <p:nvPr/>
          </p:nvSpPr>
          <p:spPr bwMode="auto">
            <a:xfrm rot="16200000">
              <a:off x="3581235" y="2939857"/>
              <a:ext cx="755363" cy="184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534988" eaLnBrk="0" hangingPunct="0"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1pPr>
              <a:lvl2pPr marL="742950" indent="-285750" defTabSz="534988" eaLnBrk="0" hangingPunct="0"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2pPr>
              <a:lvl3pPr marL="1143000" indent="-228600" defTabSz="534988" eaLnBrk="0" hangingPunct="0"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3pPr>
              <a:lvl4pPr marL="1600200" indent="-228600" defTabSz="534988" eaLnBrk="0" hangingPunct="0"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4pPr>
              <a:lvl5pPr marL="2057400" indent="-228600" defTabSz="534988" eaLnBrk="0" hangingPunct="0"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5pPr>
              <a:lvl6pPr marL="2514600" indent="-228600" defTabSz="534988" eaLnBrk="0" fontAlgn="base" hangingPunct="0">
                <a:spcBef>
                  <a:spcPct val="0"/>
                </a:spcBef>
                <a:spcAft>
                  <a:spcPct val="0"/>
                </a:spcAft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6pPr>
              <a:lvl7pPr marL="2971800" indent="-228600" defTabSz="534988" eaLnBrk="0" fontAlgn="base" hangingPunct="0">
                <a:spcBef>
                  <a:spcPct val="0"/>
                </a:spcBef>
                <a:spcAft>
                  <a:spcPct val="0"/>
                </a:spcAft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7pPr>
              <a:lvl8pPr marL="3429000" indent="-228600" defTabSz="534988" eaLnBrk="0" fontAlgn="base" hangingPunct="0">
                <a:spcBef>
                  <a:spcPct val="0"/>
                </a:spcBef>
                <a:spcAft>
                  <a:spcPct val="0"/>
                </a:spcAft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8pPr>
              <a:lvl9pPr marL="3886200" indent="-228600" defTabSz="534988" eaLnBrk="0" fontAlgn="base" hangingPunct="0">
                <a:spcBef>
                  <a:spcPct val="0"/>
                </a:spcBef>
                <a:spcAft>
                  <a:spcPct val="0"/>
                </a:spcAft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pt-BR" sz="600" b="0" kern="0">
                  <a:solidFill>
                    <a:srgbClr val="000000"/>
                  </a:solidFill>
                  <a:latin typeface="Arial" charset="0"/>
                  <a:cs typeface="Arial" charset="0"/>
                </a:rPr>
                <a:t>Customer center</a:t>
              </a:r>
            </a:p>
          </p:txBody>
        </p:sp>
        <p:sp>
          <p:nvSpPr>
            <p:cNvPr id="116" name="Seta para a direita 115"/>
            <p:cNvSpPr/>
            <p:nvPr/>
          </p:nvSpPr>
          <p:spPr>
            <a:xfrm rot="10800000">
              <a:off x="3747919" y="1724230"/>
              <a:ext cx="175830" cy="77394"/>
            </a:xfrm>
            <a:prstGeom prst="rightArrow">
              <a:avLst/>
            </a:prstGeom>
            <a:gradFill rotWithShape="1">
              <a:gsLst>
                <a:gs pos="0">
                  <a:srgbClr val="7570B3">
                    <a:lumMod val="110000"/>
                    <a:satMod val="105000"/>
                    <a:tint val="67000"/>
                  </a:srgbClr>
                </a:gs>
                <a:gs pos="50000">
                  <a:srgbClr val="7570B3">
                    <a:lumMod val="105000"/>
                    <a:satMod val="103000"/>
                    <a:tint val="73000"/>
                  </a:srgbClr>
                </a:gs>
                <a:gs pos="100000">
                  <a:srgbClr val="7570B3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570B3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72000" tIns="0" rIns="0" bIns="0"/>
            <a:lstStyle/>
            <a:p>
              <a:pPr algn="ctr" defTabSz="911696" eaLnBrk="0" hangingPunct="0">
                <a:defRPr/>
              </a:pPr>
              <a:endParaRPr lang="pt-BR" sz="1400" kern="0" dirty="0" err="1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117" name="Picture 3" descr="C:\Users\89267\AppData\Local\Microsoft\Windows\Temporary Internet Files\Content.IE5\ODKJC5C2\MC900396350[1].wmf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1467" y="4098744"/>
              <a:ext cx="311536" cy="311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5" name="Grupo 13"/>
          <p:cNvGrpSpPr>
            <a:grpSpLocks/>
          </p:cNvGrpSpPr>
          <p:nvPr/>
        </p:nvGrpSpPr>
        <p:grpSpPr bwMode="auto">
          <a:xfrm>
            <a:off x="7569849" y="970379"/>
            <a:ext cx="1107821" cy="634603"/>
            <a:chOff x="3662543" y="1205752"/>
            <a:chExt cx="1107181" cy="634223"/>
          </a:xfrm>
        </p:grpSpPr>
        <p:grpSp>
          <p:nvGrpSpPr>
            <p:cNvPr id="216" name="Grupo 12"/>
            <p:cNvGrpSpPr>
              <a:grpSpLocks/>
            </p:cNvGrpSpPr>
            <p:nvPr/>
          </p:nvGrpSpPr>
          <p:grpSpPr bwMode="auto">
            <a:xfrm>
              <a:off x="3662543" y="1205752"/>
              <a:ext cx="1104253" cy="364688"/>
              <a:chOff x="3578855" y="1163279"/>
              <a:chExt cx="1553201" cy="673010"/>
            </a:xfrm>
          </p:grpSpPr>
          <p:pic>
            <p:nvPicPr>
              <p:cNvPr id="222" name="Picture 2" descr="C:\Users\Serjao e Didi\AppData\Local\Microsoft\Windows\Temporary Internet Files\Content.IE5\XBQ80HQQ\MC900435242[1].pn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8855" y="1163279"/>
                <a:ext cx="376917" cy="673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3" name="Rectangle 208"/>
              <p:cNvSpPr/>
              <p:nvPr/>
            </p:nvSpPr>
            <p:spPr>
              <a:xfrm flipH="1" flipV="1">
                <a:off x="3863130" y="1494861"/>
                <a:ext cx="123598" cy="74661"/>
              </a:xfrm>
              <a:prstGeom prst="rect">
                <a:avLst/>
              </a:prstGeom>
              <a:solidFill>
                <a:srgbClr val="E4D3B5"/>
              </a:solidFill>
              <a:ln w="12700" cap="flat" cmpd="sng" algn="ctr">
                <a:solidFill>
                  <a:srgbClr val="E4D3B5">
                    <a:shade val="5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endParaRPr lang="pt-BR" sz="1400" kern="0" dirty="0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24" name="Isosceles Triangle 222"/>
              <p:cNvSpPr/>
              <p:nvPr/>
            </p:nvSpPr>
            <p:spPr>
              <a:xfrm>
                <a:off x="3807510" y="1323580"/>
                <a:ext cx="205996" cy="127363"/>
              </a:xfrm>
              <a:prstGeom prst="triangle">
                <a:avLst/>
              </a:prstGeom>
              <a:gradFill rotWithShape="1">
                <a:gsLst>
                  <a:gs pos="0">
                    <a:srgbClr val="FEBE10">
                      <a:satMod val="103000"/>
                      <a:lumMod val="102000"/>
                      <a:tint val="94000"/>
                    </a:srgbClr>
                  </a:gs>
                  <a:gs pos="50000">
                    <a:srgbClr val="FEBE10">
                      <a:satMod val="110000"/>
                      <a:lumMod val="100000"/>
                      <a:shade val="100000"/>
                    </a:srgbClr>
                  </a:gs>
                  <a:gs pos="100000">
                    <a:srgbClr val="FEBE10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  <a:headEnd type="none" w="med" len="med"/>
                <a:tailEnd type="none" w="med" len="med"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endParaRPr lang="pt-BR" sz="1400" kern="0" dirty="0" err="1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25" name="TextBox 248"/>
              <p:cNvSpPr txBox="1">
                <a:spLocks noChangeArrowheads="1"/>
              </p:cNvSpPr>
              <p:nvPr/>
            </p:nvSpPr>
            <p:spPr bwMode="auto">
              <a:xfrm>
                <a:off x="3937289" y="1165474"/>
                <a:ext cx="1194767" cy="5108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1pPr>
                <a:lvl2pPr marL="742950" indent="-28575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2pPr>
                <a:lvl3pPr marL="1143000" indent="-22860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3pPr>
                <a:lvl4pPr marL="1600200" indent="-22860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4pPr>
                <a:lvl5pPr marL="2057400" indent="-22860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5pPr>
                <a:lvl6pPr marL="25146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6pPr>
                <a:lvl7pPr marL="29718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7pPr>
                <a:lvl8pPr marL="34290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8pPr>
                <a:lvl9pPr marL="38862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pt-BR" sz="600" b="0" kern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Customer 1</a:t>
                </a:r>
              </a:p>
              <a:p>
                <a:pPr eaLnBrk="1" hangingPunct="1">
                  <a:defRPr/>
                </a:pPr>
                <a:r>
                  <a:rPr lang="pt-BR" sz="600" b="0" kern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Servidor App Batch</a:t>
                </a:r>
              </a:p>
            </p:txBody>
          </p:sp>
        </p:grpSp>
        <p:grpSp>
          <p:nvGrpSpPr>
            <p:cNvPr id="217" name="Grupo 244"/>
            <p:cNvGrpSpPr>
              <a:grpSpLocks/>
            </p:cNvGrpSpPr>
            <p:nvPr/>
          </p:nvGrpSpPr>
          <p:grpSpPr bwMode="auto">
            <a:xfrm>
              <a:off x="3677632" y="1475287"/>
              <a:ext cx="1092092" cy="364688"/>
              <a:chOff x="3578855" y="1163279"/>
              <a:chExt cx="1536096" cy="673010"/>
            </a:xfrm>
          </p:grpSpPr>
          <p:pic>
            <p:nvPicPr>
              <p:cNvPr id="218" name="Picture 2" descr="C:\Users\Serjao e Didi\AppData\Local\Microsoft\Windows\Temporary Internet Files\Content.IE5\XBQ80HQQ\MC900435242[1].pn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8855" y="1163279"/>
                <a:ext cx="376917" cy="673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9" name="Rectangle 208"/>
              <p:cNvSpPr/>
              <p:nvPr/>
            </p:nvSpPr>
            <p:spPr>
              <a:xfrm flipH="1" flipV="1">
                <a:off x="3862505" y="1495923"/>
                <a:ext cx="123598" cy="74661"/>
              </a:xfrm>
              <a:prstGeom prst="rect">
                <a:avLst/>
              </a:prstGeom>
              <a:solidFill>
                <a:srgbClr val="E4D3B5"/>
              </a:solidFill>
              <a:ln w="12700" cap="flat" cmpd="sng" algn="ctr">
                <a:solidFill>
                  <a:srgbClr val="E4D3B5">
                    <a:shade val="5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endParaRPr lang="pt-BR" sz="1400" kern="0" dirty="0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20" name="Isosceles Triangle 222"/>
              <p:cNvSpPr/>
              <p:nvPr/>
            </p:nvSpPr>
            <p:spPr>
              <a:xfrm>
                <a:off x="3806885" y="1324642"/>
                <a:ext cx="205997" cy="127363"/>
              </a:xfrm>
              <a:prstGeom prst="triangle">
                <a:avLst/>
              </a:prstGeom>
              <a:gradFill rotWithShape="1">
                <a:gsLst>
                  <a:gs pos="0">
                    <a:srgbClr val="FEBE10">
                      <a:satMod val="103000"/>
                      <a:lumMod val="102000"/>
                      <a:tint val="94000"/>
                    </a:srgbClr>
                  </a:gs>
                  <a:gs pos="50000">
                    <a:srgbClr val="FEBE10">
                      <a:satMod val="110000"/>
                      <a:lumMod val="100000"/>
                      <a:shade val="100000"/>
                    </a:srgbClr>
                  </a:gs>
                  <a:gs pos="100000">
                    <a:srgbClr val="FEBE10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  <a:headEnd type="none" w="med" len="med"/>
                <a:tailEnd type="none" w="med" len="med"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endParaRPr lang="pt-BR" sz="1400" kern="0" dirty="0" err="1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21" name="TextBox 248"/>
              <p:cNvSpPr txBox="1">
                <a:spLocks noChangeArrowheads="1"/>
              </p:cNvSpPr>
              <p:nvPr/>
            </p:nvSpPr>
            <p:spPr bwMode="auto">
              <a:xfrm>
                <a:off x="3920184" y="1186298"/>
                <a:ext cx="1194767" cy="5108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1pPr>
                <a:lvl2pPr marL="742950" indent="-28575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2pPr>
                <a:lvl3pPr marL="1143000" indent="-22860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3pPr>
                <a:lvl4pPr marL="1600200" indent="-22860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4pPr>
                <a:lvl5pPr marL="2057400" indent="-22860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5pPr>
                <a:lvl6pPr marL="25146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6pPr>
                <a:lvl7pPr marL="29718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7pPr>
                <a:lvl8pPr marL="34290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8pPr>
                <a:lvl9pPr marL="38862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pt-BR" sz="600" b="0" kern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Customer 2</a:t>
                </a:r>
              </a:p>
              <a:p>
                <a:pPr eaLnBrk="1" hangingPunct="1">
                  <a:defRPr/>
                </a:pPr>
                <a:r>
                  <a:rPr lang="pt-BR" sz="600" b="0" kern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Servidor App Batch</a:t>
                </a:r>
              </a:p>
            </p:txBody>
          </p:sp>
        </p:grpSp>
      </p:grpSp>
      <p:grpSp>
        <p:nvGrpSpPr>
          <p:cNvPr id="226" name="Grupo 260"/>
          <p:cNvGrpSpPr>
            <a:grpSpLocks/>
          </p:cNvGrpSpPr>
          <p:nvPr/>
        </p:nvGrpSpPr>
        <p:grpSpPr bwMode="auto">
          <a:xfrm>
            <a:off x="7569849" y="1676401"/>
            <a:ext cx="1107821" cy="634604"/>
            <a:chOff x="3662543" y="1205752"/>
            <a:chExt cx="1107181" cy="634223"/>
          </a:xfrm>
        </p:grpSpPr>
        <p:grpSp>
          <p:nvGrpSpPr>
            <p:cNvPr id="227" name="Grupo 261"/>
            <p:cNvGrpSpPr>
              <a:grpSpLocks/>
            </p:cNvGrpSpPr>
            <p:nvPr/>
          </p:nvGrpSpPr>
          <p:grpSpPr bwMode="auto">
            <a:xfrm>
              <a:off x="3662543" y="1205752"/>
              <a:ext cx="1104253" cy="364688"/>
              <a:chOff x="3578855" y="1163279"/>
              <a:chExt cx="1553201" cy="673010"/>
            </a:xfrm>
          </p:grpSpPr>
          <p:pic>
            <p:nvPicPr>
              <p:cNvPr id="233" name="Picture 2" descr="C:\Users\Serjao e Didi\AppData\Local\Microsoft\Windows\Temporary Internet Files\Content.IE5\XBQ80HQQ\MC900435242[1].pn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8855" y="1163279"/>
                <a:ext cx="376917" cy="673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4" name="Rectangle 208"/>
              <p:cNvSpPr/>
              <p:nvPr/>
            </p:nvSpPr>
            <p:spPr>
              <a:xfrm flipH="1" flipV="1">
                <a:off x="3863130" y="1494862"/>
                <a:ext cx="123598" cy="74661"/>
              </a:xfrm>
              <a:prstGeom prst="rect">
                <a:avLst/>
              </a:prstGeom>
              <a:solidFill>
                <a:srgbClr val="E4D3B5"/>
              </a:solidFill>
              <a:ln w="12700" cap="flat" cmpd="sng" algn="ctr">
                <a:solidFill>
                  <a:srgbClr val="E4D3B5">
                    <a:shade val="5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endParaRPr lang="pt-BR" sz="1400" kern="0" dirty="0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35" name="Isosceles Triangle 222"/>
              <p:cNvSpPr/>
              <p:nvPr/>
            </p:nvSpPr>
            <p:spPr>
              <a:xfrm>
                <a:off x="3807510" y="1323581"/>
                <a:ext cx="205996" cy="127363"/>
              </a:xfrm>
              <a:prstGeom prst="triangle">
                <a:avLst/>
              </a:prstGeom>
              <a:gradFill rotWithShape="1">
                <a:gsLst>
                  <a:gs pos="0">
                    <a:srgbClr val="FEBE10">
                      <a:satMod val="103000"/>
                      <a:lumMod val="102000"/>
                      <a:tint val="94000"/>
                    </a:srgbClr>
                  </a:gs>
                  <a:gs pos="50000">
                    <a:srgbClr val="FEBE10">
                      <a:satMod val="110000"/>
                      <a:lumMod val="100000"/>
                      <a:shade val="100000"/>
                    </a:srgbClr>
                  </a:gs>
                  <a:gs pos="100000">
                    <a:srgbClr val="FEBE10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  <a:headEnd type="none" w="med" len="med"/>
                <a:tailEnd type="none" w="med" len="med"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endParaRPr lang="pt-BR" sz="1400" kern="0" dirty="0" err="1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36" name="TextBox 248"/>
              <p:cNvSpPr txBox="1">
                <a:spLocks noChangeArrowheads="1"/>
              </p:cNvSpPr>
              <p:nvPr/>
            </p:nvSpPr>
            <p:spPr bwMode="auto">
              <a:xfrm>
                <a:off x="3937289" y="1165476"/>
                <a:ext cx="1194767" cy="5108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1pPr>
                <a:lvl2pPr marL="742950" indent="-28575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2pPr>
                <a:lvl3pPr marL="1143000" indent="-22860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3pPr>
                <a:lvl4pPr marL="1600200" indent="-22860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4pPr>
                <a:lvl5pPr marL="2057400" indent="-22860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5pPr>
                <a:lvl6pPr marL="25146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6pPr>
                <a:lvl7pPr marL="29718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7pPr>
                <a:lvl8pPr marL="34290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8pPr>
                <a:lvl9pPr marL="38862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pt-BR" sz="600" b="0" kern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Customer 3</a:t>
                </a:r>
              </a:p>
              <a:p>
                <a:pPr eaLnBrk="1" hangingPunct="1">
                  <a:defRPr/>
                </a:pPr>
                <a:r>
                  <a:rPr lang="pt-BR" sz="600" b="0" kern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Servidor App Batch</a:t>
                </a:r>
              </a:p>
            </p:txBody>
          </p:sp>
        </p:grpSp>
        <p:grpSp>
          <p:nvGrpSpPr>
            <p:cNvPr id="228" name="Grupo 263"/>
            <p:cNvGrpSpPr>
              <a:grpSpLocks/>
            </p:cNvGrpSpPr>
            <p:nvPr/>
          </p:nvGrpSpPr>
          <p:grpSpPr bwMode="auto">
            <a:xfrm>
              <a:off x="3677632" y="1475287"/>
              <a:ext cx="1092092" cy="364688"/>
              <a:chOff x="3578855" y="1163279"/>
              <a:chExt cx="1536096" cy="673010"/>
            </a:xfrm>
          </p:grpSpPr>
          <p:pic>
            <p:nvPicPr>
              <p:cNvPr id="229" name="Picture 2" descr="C:\Users\Serjao e Didi\AppData\Local\Microsoft\Windows\Temporary Internet Files\Content.IE5\XBQ80HQQ\MC900435242[1].pn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8855" y="1163279"/>
                <a:ext cx="376917" cy="673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0" name="Rectangle 208"/>
              <p:cNvSpPr/>
              <p:nvPr/>
            </p:nvSpPr>
            <p:spPr>
              <a:xfrm flipH="1" flipV="1">
                <a:off x="3862505" y="1495922"/>
                <a:ext cx="123598" cy="74661"/>
              </a:xfrm>
              <a:prstGeom prst="rect">
                <a:avLst/>
              </a:prstGeom>
              <a:solidFill>
                <a:srgbClr val="E4D3B5"/>
              </a:solidFill>
              <a:ln w="12700" cap="flat" cmpd="sng" algn="ctr">
                <a:solidFill>
                  <a:srgbClr val="E4D3B5">
                    <a:shade val="5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endParaRPr lang="pt-BR" sz="1400" kern="0" dirty="0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31" name="Isosceles Triangle 222"/>
              <p:cNvSpPr/>
              <p:nvPr/>
            </p:nvSpPr>
            <p:spPr>
              <a:xfrm>
                <a:off x="3806885" y="1324641"/>
                <a:ext cx="205997" cy="127363"/>
              </a:xfrm>
              <a:prstGeom prst="triangle">
                <a:avLst/>
              </a:prstGeom>
              <a:gradFill rotWithShape="1">
                <a:gsLst>
                  <a:gs pos="0">
                    <a:srgbClr val="FEBE10">
                      <a:satMod val="103000"/>
                      <a:lumMod val="102000"/>
                      <a:tint val="94000"/>
                    </a:srgbClr>
                  </a:gs>
                  <a:gs pos="50000">
                    <a:srgbClr val="FEBE10">
                      <a:satMod val="110000"/>
                      <a:lumMod val="100000"/>
                      <a:shade val="100000"/>
                    </a:srgbClr>
                  </a:gs>
                  <a:gs pos="100000">
                    <a:srgbClr val="FEBE10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  <a:headEnd type="none" w="med" len="med"/>
                <a:tailEnd type="none" w="med" len="med"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endParaRPr lang="pt-BR" sz="1400" kern="0" dirty="0" err="1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32" name="TextBox 248"/>
              <p:cNvSpPr txBox="1">
                <a:spLocks noChangeArrowheads="1"/>
              </p:cNvSpPr>
              <p:nvPr/>
            </p:nvSpPr>
            <p:spPr bwMode="auto">
              <a:xfrm>
                <a:off x="3920184" y="1186298"/>
                <a:ext cx="1194767" cy="5108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1pPr>
                <a:lvl2pPr marL="742950" indent="-28575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2pPr>
                <a:lvl3pPr marL="1143000" indent="-22860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3pPr>
                <a:lvl4pPr marL="1600200" indent="-22860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4pPr>
                <a:lvl5pPr marL="2057400" indent="-22860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5pPr>
                <a:lvl6pPr marL="25146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6pPr>
                <a:lvl7pPr marL="29718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7pPr>
                <a:lvl8pPr marL="34290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8pPr>
                <a:lvl9pPr marL="38862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pt-BR" sz="600" b="0" kern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Customer 4</a:t>
                </a:r>
              </a:p>
              <a:p>
                <a:pPr eaLnBrk="1" hangingPunct="1">
                  <a:defRPr/>
                </a:pPr>
                <a:r>
                  <a:rPr lang="pt-BR" sz="600" b="0" kern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Servidor App Batch</a:t>
                </a:r>
              </a:p>
            </p:txBody>
          </p:sp>
        </p:grpSp>
      </p:grpSp>
      <p:grpSp>
        <p:nvGrpSpPr>
          <p:cNvPr id="237" name="Grupo 287"/>
          <p:cNvGrpSpPr>
            <a:grpSpLocks/>
          </p:cNvGrpSpPr>
          <p:nvPr/>
        </p:nvGrpSpPr>
        <p:grpSpPr bwMode="auto">
          <a:xfrm>
            <a:off x="7569849" y="2411028"/>
            <a:ext cx="1107821" cy="633413"/>
            <a:chOff x="3662543" y="1205752"/>
            <a:chExt cx="1107181" cy="634223"/>
          </a:xfrm>
        </p:grpSpPr>
        <p:grpSp>
          <p:nvGrpSpPr>
            <p:cNvPr id="238" name="Grupo 288"/>
            <p:cNvGrpSpPr>
              <a:grpSpLocks/>
            </p:cNvGrpSpPr>
            <p:nvPr/>
          </p:nvGrpSpPr>
          <p:grpSpPr bwMode="auto">
            <a:xfrm>
              <a:off x="3662543" y="1205752"/>
              <a:ext cx="1104253" cy="364688"/>
              <a:chOff x="3578855" y="1163279"/>
              <a:chExt cx="1553201" cy="673010"/>
            </a:xfrm>
          </p:grpSpPr>
          <p:pic>
            <p:nvPicPr>
              <p:cNvPr id="244" name="Picture 2" descr="C:\Users\Serjao e Didi\AppData\Local\Microsoft\Windows\Temporary Internet Files\Content.IE5\XBQ80HQQ\MC900435242[1].pn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8855" y="1163279"/>
                <a:ext cx="376917" cy="673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5" name="Rectangle 208"/>
              <p:cNvSpPr/>
              <p:nvPr/>
            </p:nvSpPr>
            <p:spPr>
              <a:xfrm flipH="1" flipV="1">
                <a:off x="3863130" y="1495484"/>
                <a:ext cx="123598" cy="74801"/>
              </a:xfrm>
              <a:prstGeom prst="rect">
                <a:avLst/>
              </a:prstGeom>
              <a:solidFill>
                <a:srgbClr val="E4D3B5"/>
              </a:solidFill>
              <a:ln w="12700" cap="flat" cmpd="sng" algn="ctr">
                <a:solidFill>
                  <a:srgbClr val="E4D3B5">
                    <a:shade val="5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endParaRPr lang="pt-BR" sz="1400" kern="0" dirty="0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46" name="Isosceles Triangle 222"/>
              <p:cNvSpPr/>
              <p:nvPr/>
            </p:nvSpPr>
            <p:spPr>
              <a:xfrm>
                <a:off x="3807510" y="1323881"/>
                <a:ext cx="205996" cy="127602"/>
              </a:xfrm>
              <a:prstGeom prst="triangle">
                <a:avLst/>
              </a:prstGeom>
              <a:gradFill rotWithShape="1">
                <a:gsLst>
                  <a:gs pos="0">
                    <a:srgbClr val="FEBE10">
                      <a:satMod val="103000"/>
                      <a:lumMod val="102000"/>
                      <a:tint val="94000"/>
                    </a:srgbClr>
                  </a:gs>
                  <a:gs pos="50000">
                    <a:srgbClr val="FEBE10">
                      <a:satMod val="110000"/>
                      <a:lumMod val="100000"/>
                      <a:shade val="100000"/>
                    </a:srgbClr>
                  </a:gs>
                  <a:gs pos="100000">
                    <a:srgbClr val="FEBE10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  <a:headEnd type="none" w="med" len="med"/>
                <a:tailEnd type="none" w="med" len="med"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endParaRPr lang="pt-BR" sz="1400" kern="0" dirty="0" err="1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47" name="TextBox 248"/>
              <p:cNvSpPr txBox="1">
                <a:spLocks noChangeArrowheads="1"/>
              </p:cNvSpPr>
              <p:nvPr/>
            </p:nvSpPr>
            <p:spPr bwMode="auto">
              <a:xfrm>
                <a:off x="3937289" y="1165478"/>
                <a:ext cx="1194767" cy="5118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1pPr>
                <a:lvl2pPr marL="742950" indent="-28575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2pPr>
                <a:lvl3pPr marL="1143000" indent="-22860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3pPr>
                <a:lvl4pPr marL="1600200" indent="-22860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4pPr>
                <a:lvl5pPr marL="2057400" indent="-22860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5pPr>
                <a:lvl6pPr marL="25146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6pPr>
                <a:lvl7pPr marL="29718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7pPr>
                <a:lvl8pPr marL="34290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8pPr>
                <a:lvl9pPr marL="38862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pt-BR" sz="600" b="0" kern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Customer 5</a:t>
                </a:r>
              </a:p>
              <a:p>
                <a:pPr eaLnBrk="1" hangingPunct="1">
                  <a:defRPr/>
                </a:pPr>
                <a:r>
                  <a:rPr lang="pt-BR" sz="600" b="0" kern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Servidor App Batch</a:t>
                </a:r>
              </a:p>
            </p:txBody>
          </p:sp>
        </p:grpSp>
        <p:grpSp>
          <p:nvGrpSpPr>
            <p:cNvPr id="239" name="Grupo 289"/>
            <p:cNvGrpSpPr>
              <a:grpSpLocks/>
            </p:cNvGrpSpPr>
            <p:nvPr/>
          </p:nvGrpSpPr>
          <p:grpSpPr bwMode="auto">
            <a:xfrm>
              <a:off x="3677632" y="1475287"/>
              <a:ext cx="1092092" cy="364688"/>
              <a:chOff x="3578855" y="1163279"/>
              <a:chExt cx="1536096" cy="673010"/>
            </a:xfrm>
          </p:grpSpPr>
          <p:pic>
            <p:nvPicPr>
              <p:cNvPr id="240" name="Picture 2" descr="C:\Users\Serjao e Didi\AppData\Local\Microsoft\Windows\Temporary Internet Files\Content.IE5\XBQ80HQQ\MC900435242[1].pn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8855" y="1163279"/>
                <a:ext cx="376917" cy="673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1" name="Rectangle 208"/>
              <p:cNvSpPr/>
              <p:nvPr/>
            </p:nvSpPr>
            <p:spPr>
              <a:xfrm flipH="1" flipV="1">
                <a:off x="3862505" y="1495282"/>
                <a:ext cx="123598" cy="74801"/>
              </a:xfrm>
              <a:prstGeom prst="rect">
                <a:avLst/>
              </a:prstGeom>
              <a:solidFill>
                <a:srgbClr val="E4D3B5"/>
              </a:solidFill>
              <a:ln w="12700" cap="flat" cmpd="sng" algn="ctr">
                <a:solidFill>
                  <a:srgbClr val="E4D3B5">
                    <a:shade val="5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endParaRPr lang="pt-BR" sz="1400" kern="0" dirty="0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42" name="Isosceles Triangle 222"/>
              <p:cNvSpPr/>
              <p:nvPr/>
            </p:nvSpPr>
            <p:spPr>
              <a:xfrm>
                <a:off x="3806885" y="1323679"/>
                <a:ext cx="205997" cy="127602"/>
              </a:xfrm>
              <a:prstGeom prst="triangle">
                <a:avLst/>
              </a:prstGeom>
              <a:gradFill rotWithShape="1">
                <a:gsLst>
                  <a:gs pos="0">
                    <a:srgbClr val="FEBE10">
                      <a:satMod val="103000"/>
                      <a:lumMod val="102000"/>
                      <a:tint val="94000"/>
                    </a:srgbClr>
                  </a:gs>
                  <a:gs pos="50000">
                    <a:srgbClr val="FEBE10">
                      <a:satMod val="110000"/>
                      <a:lumMod val="100000"/>
                      <a:shade val="100000"/>
                    </a:srgbClr>
                  </a:gs>
                  <a:gs pos="100000">
                    <a:srgbClr val="FEBE10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  <a:headEnd type="none" w="med" len="med"/>
                <a:tailEnd type="none" w="med" len="med"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endParaRPr lang="pt-BR" sz="1400" kern="0" dirty="0" err="1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43" name="TextBox 248"/>
              <p:cNvSpPr txBox="1">
                <a:spLocks noChangeArrowheads="1"/>
              </p:cNvSpPr>
              <p:nvPr/>
            </p:nvSpPr>
            <p:spPr bwMode="auto">
              <a:xfrm>
                <a:off x="3920184" y="1185078"/>
                <a:ext cx="1194767" cy="5118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1pPr>
                <a:lvl2pPr marL="742950" indent="-28575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2pPr>
                <a:lvl3pPr marL="1143000" indent="-22860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3pPr>
                <a:lvl4pPr marL="1600200" indent="-22860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4pPr>
                <a:lvl5pPr marL="2057400" indent="-22860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5pPr>
                <a:lvl6pPr marL="25146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6pPr>
                <a:lvl7pPr marL="29718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7pPr>
                <a:lvl8pPr marL="34290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8pPr>
                <a:lvl9pPr marL="38862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pt-BR" sz="600" b="0" kern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Customer 6</a:t>
                </a:r>
              </a:p>
              <a:p>
                <a:pPr eaLnBrk="1" hangingPunct="1">
                  <a:defRPr/>
                </a:pPr>
                <a:r>
                  <a:rPr lang="pt-BR" sz="600" b="0" kern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Servidor App Batch</a:t>
                </a:r>
              </a:p>
            </p:txBody>
          </p:sp>
        </p:grpSp>
      </p:grpSp>
      <p:grpSp>
        <p:nvGrpSpPr>
          <p:cNvPr id="248" name="Grupo 298"/>
          <p:cNvGrpSpPr>
            <a:grpSpLocks/>
          </p:cNvGrpSpPr>
          <p:nvPr/>
        </p:nvGrpSpPr>
        <p:grpSpPr bwMode="auto">
          <a:xfrm>
            <a:off x="7569849" y="3202783"/>
            <a:ext cx="1107821" cy="634604"/>
            <a:chOff x="3662543" y="1205752"/>
            <a:chExt cx="1107181" cy="634223"/>
          </a:xfrm>
        </p:grpSpPr>
        <p:grpSp>
          <p:nvGrpSpPr>
            <p:cNvPr id="249" name="Grupo 299"/>
            <p:cNvGrpSpPr>
              <a:grpSpLocks/>
            </p:cNvGrpSpPr>
            <p:nvPr/>
          </p:nvGrpSpPr>
          <p:grpSpPr bwMode="auto">
            <a:xfrm>
              <a:off x="3662543" y="1205752"/>
              <a:ext cx="1104253" cy="364688"/>
              <a:chOff x="3578855" y="1163279"/>
              <a:chExt cx="1553201" cy="673010"/>
            </a:xfrm>
          </p:grpSpPr>
          <p:pic>
            <p:nvPicPr>
              <p:cNvPr id="255" name="Picture 2" descr="C:\Users\Serjao e Didi\AppData\Local\Microsoft\Windows\Temporary Internet Files\Content.IE5\XBQ80HQQ\MC900435242[1].pn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8855" y="1163279"/>
                <a:ext cx="376917" cy="673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6" name="Rectangle 208"/>
              <p:cNvSpPr/>
              <p:nvPr/>
            </p:nvSpPr>
            <p:spPr>
              <a:xfrm flipH="1" flipV="1">
                <a:off x="3863130" y="1494862"/>
                <a:ext cx="123598" cy="74661"/>
              </a:xfrm>
              <a:prstGeom prst="rect">
                <a:avLst/>
              </a:prstGeom>
              <a:solidFill>
                <a:srgbClr val="E4D3B5"/>
              </a:solidFill>
              <a:ln w="12700" cap="flat" cmpd="sng" algn="ctr">
                <a:solidFill>
                  <a:srgbClr val="E4D3B5">
                    <a:shade val="5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endParaRPr lang="pt-BR" sz="1400" kern="0" dirty="0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57" name="Isosceles Triangle 222"/>
              <p:cNvSpPr/>
              <p:nvPr/>
            </p:nvSpPr>
            <p:spPr>
              <a:xfrm>
                <a:off x="3807510" y="1323581"/>
                <a:ext cx="205996" cy="127363"/>
              </a:xfrm>
              <a:prstGeom prst="triangle">
                <a:avLst/>
              </a:prstGeom>
              <a:gradFill rotWithShape="1">
                <a:gsLst>
                  <a:gs pos="0">
                    <a:srgbClr val="FEBE10">
                      <a:satMod val="103000"/>
                      <a:lumMod val="102000"/>
                      <a:tint val="94000"/>
                    </a:srgbClr>
                  </a:gs>
                  <a:gs pos="50000">
                    <a:srgbClr val="FEBE10">
                      <a:satMod val="110000"/>
                      <a:lumMod val="100000"/>
                      <a:shade val="100000"/>
                    </a:srgbClr>
                  </a:gs>
                  <a:gs pos="100000">
                    <a:srgbClr val="FEBE10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  <a:headEnd type="none" w="med" len="med"/>
                <a:tailEnd type="none" w="med" len="med"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endParaRPr lang="pt-BR" sz="1400" kern="0" dirty="0" err="1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58" name="TextBox 248"/>
              <p:cNvSpPr txBox="1">
                <a:spLocks noChangeArrowheads="1"/>
              </p:cNvSpPr>
              <p:nvPr/>
            </p:nvSpPr>
            <p:spPr bwMode="auto">
              <a:xfrm>
                <a:off x="3937289" y="1165476"/>
                <a:ext cx="1194767" cy="5108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1pPr>
                <a:lvl2pPr marL="742950" indent="-28575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2pPr>
                <a:lvl3pPr marL="1143000" indent="-22860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3pPr>
                <a:lvl4pPr marL="1600200" indent="-22860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4pPr>
                <a:lvl5pPr marL="2057400" indent="-22860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5pPr>
                <a:lvl6pPr marL="25146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6pPr>
                <a:lvl7pPr marL="29718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7pPr>
                <a:lvl8pPr marL="34290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8pPr>
                <a:lvl9pPr marL="38862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pt-BR" sz="600" b="0" kern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Customer 7</a:t>
                </a:r>
              </a:p>
              <a:p>
                <a:pPr eaLnBrk="1" hangingPunct="1">
                  <a:defRPr/>
                </a:pPr>
                <a:r>
                  <a:rPr lang="pt-BR" sz="600" b="0" kern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Servidor App Batch</a:t>
                </a:r>
              </a:p>
            </p:txBody>
          </p:sp>
        </p:grpSp>
        <p:grpSp>
          <p:nvGrpSpPr>
            <p:cNvPr id="250" name="Grupo 300"/>
            <p:cNvGrpSpPr>
              <a:grpSpLocks/>
            </p:cNvGrpSpPr>
            <p:nvPr/>
          </p:nvGrpSpPr>
          <p:grpSpPr bwMode="auto">
            <a:xfrm>
              <a:off x="3677632" y="1475287"/>
              <a:ext cx="1092092" cy="364688"/>
              <a:chOff x="3578855" y="1163279"/>
              <a:chExt cx="1536096" cy="673010"/>
            </a:xfrm>
          </p:grpSpPr>
          <p:pic>
            <p:nvPicPr>
              <p:cNvPr id="251" name="Picture 2" descr="C:\Users\Serjao e Didi\AppData\Local\Microsoft\Windows\Temporary Internet Files\Content.IE5\XBQ80HQQ\MC900435242[1].pn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8855" y="1163279"/>
                <a:ext cx="376917" cy="673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2" name="Rectangle 208"/>
              <p:cNvSpPr/>
              <p:nvPr/>
            </p:nvSpPr>
            <p:spPr>
              <a:xfrm flipH="1" flipV="1">
                <a:off x="3862505" y="1495922"/>
                <a:ext cx="123598" cy="74661"/>
              </a:xfrm>
              <a:prstGeom prst="rect">
                <a:avLst/>
              </a:prstGeom>
              <a:solidFill>
                <a:srgbClr val="E4D3B5"/>
              </a:solidFill>
              <a:ln w="12700" cap="flat" cmpd="sng" algn="ctr">
                <a:solidFill>
                  <a:srgbClr val="E4D3B5">
                    <a:shade val="5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endParaRPr lang="pt-BR" sz="1400" kern="0" dirty="0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53" name="Isosceles Triangle 222"/>
              <p:cNvSpPr/>
              <p:nvPr/>
            </p:nvSpPr>
            <p:spPr>
              <a:xfrm>
                <a:off x="3806885" y="1324641"/>
                <a:ext cx="205997" cy="127363"/>
              </a:xfrm>
              <a:prstGeom prst="triangle">
                <a:avLst/>
              </a:prstGeom>
              <a:gradFill rotWithShape="1">
                <a:gsLst>
                  <a:gs pos="0">
                    <a:srgbClr val="FEBE10">
                      <a:satMod val="103000"/>
                      <a:lumMod val="102000"/>
                      <a:tint val="94000"/>
                    </a:srgbClr>
                  </a:gs>
                  <a:gs pos="50000">
                    <a:srgbClr val="FEBE10">
                      <a:satMod val="110000"/>
                      <a:lumMod val="100000"/>
                      <a:shade val="100000"/>
                    </a:srgbClr>
                  </a:gs>
                  <a:gs pos="100000">
                    <a:srgbClr val="FEBE10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  <a:headEnd type="none" w="med" len="med"/>
                <a:tailEnd type="none" w="med" len="med"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endParaRPr lang="pt-BR" sz="1400" kern="0" dirty="0" err="1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54" name="TextBox 248"/>
              <p:cNvSpPr txBox="1">
                <a:spLocks noChangeArrowheads="1"/>
              </p:cNvSpPr>
              <p:nvPr/>
            </p:nvSpPr>
            <p:spPr bwMode="auto">
              <a:xfrm>
                <a:off x="3920184" y="1186298"/>
                <a:ext cx="1194767" cy="5108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1pPr>
                <a:lvl2pPr marL="742950" indent="-28575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2pPr>
                <a:lvl3pPr marL="1143000" indent="-22860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3pPr>
                <a:lvl4pPr marL="1600200" indent="-22860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4pPr>
                <a:lvl5pPr marL="2057400" indent="-22860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5pPr>
                <a:lvl6pPr marL="25146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6pPr>
                <a:lvl7pPr marL="29718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7pPr>
                <a:lvl8pPr marL="34290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8pPr>
                <a:lvl9pPr marL="38862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pt-BR" sz="600" b="0" kern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Customer 8</a:t>
                </a:r>
              </a:p>
              <a:p>
                <a:pPr eaLnBrk="1" hangingPunct="1">
                  <a:defRPr/>
                </a:pPr>
                <a:r>
                  <a:rPr lang="pt-BR" sz="600" b="0" kern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Servidor App Batch</a:t>
                </a:r>
              </a:p>
            </p:txBody>
          </p:sp>
        </p:grpSp>
      </p:grpSp>
      <p:grpSp>
        <p:nvGrpSpPr>
          <p:cNvPr id="259" name="Grupo 309"/>
          <p:cNvGrpSpPr>
            <a:grpSpLocks/>
          </p:cNvGrpSpPr>
          <p:nvPr/>
        </p:nvGrpSpPr>
        <p:grpSpPr bwMode="auto">
          <a:xfrm>
            <a:off x="7569849" y="4052887"/>
            <a:ext cx="1107821" cy="634604"/>
            <a:chOff x="3662543" y="1205752"/>
            <a:chExt cx="1107181" cy="634223"/>
          </a:xfrm>
        </p:grpSpPr>
        <p:grpSp>
          <p:nvGrpSpPr>
            <p:cNvPr id="260" name="Grupo 310"/>
            <p:cNvGrpSpPr>
              <a:grpSpLocks/>
            </p:cNvGrpSpPr>
            <p:nvPr/>
          </p:nvGrpSpPr>
          <p:grpSpPr bwMode="auto">
            <a:xfrm>
              <a:off x="3662543" y="1205752"/>
              <a:ext cx="1104253" cy="364688"/>
              <a:chOff x="3578855" y="1163279"/>
              <a:chExt cx="1553201" cy="673010"/>
            </a:xfrm>
          </p:grpSpPr>
          <p:pic>
            <p:nvPicPr>
              <p:cNvPr id="266" name="Picture 2" descr="C:\Users\Serjao e Didi\AppData\Local\Microsoft\Windows\Temporary Internet Files\Content.IE5\XBQ80HQQ\MC900435242[1].pn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8855" y="1163279"/>
                <a:ext cx="376917" cy="673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7" name="Rectangle 208"/>
              <p:cNvSpPr/>
              <p:nvPr/>
            </p:nvSpPr>
            <p:spPr>
              <a:xfrm flipH="1" flipV="1">
                <a:off x="3863130" y="1494862"/>
                <a:ext cx="123598" cy="74661"/>
              </a:xfrm>
              <a:prstGeom prst="rect">
                <a:avLst/>
              </a:prstGeom>
              <a:solidFill>
                <a:srgbClr val="E4D3B5"/>
              </a:solidFill>
              <a:ln w="12700" cap="flat" cmpd="sng" algn="ctr">
                <a:solidFill>
                  <a:srgbClr val="E4D3B5">
                    <a:shade val="5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endParaRPr lang="pt-BR" sz="1400" kern="0" dirty="0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68" name="Isosceles Triangle 222"/>
              <p:cNvSpPr/>
              <p:nvPr/>
            </p:nvSpPr>
            <p:spPr>
              <a:xfrm>
                <a:off x="3807510" y="1323581"/>
                <a:ext cx="205996" cy="127363"/>
              </a:xfrm>
              <a:prstGeom prst="triangle">
                <a:avLst/>
              </a:prstGeom>
              <a:gradFill rotWithShape="1">
                <a:gsLst>
                  <a:gs pos="0">
                    <a:srgbClr val="FEBE10">
                      <a:satMod val="103000"/>
                      <a:lumMod val="102000"/>
                      <a:tint val="94000"/>
                    </a:srgbClr>
                  </a:gs>
                  <a:gs pos="50000">
                    <a:srgbClr val="FEBE10">
                      <a:satMod val="110000"/>
                      <a:lumMod val="100000"/>
                      <a:shade val="100000"/>
                    </a:srgbClr>
                  </a:gs>
                  <a:gs pos="100000">
                    <a:srgbClr val="FEBE10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  <a:headEnd type="none" w="med" len="med"/>
                <a:tailEnd type="none" w="med" len="med"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endParaRPr lang="pt-BR" sz="1400" kern="0" dirty="0" err="1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69" name="TextBox 248"/>
              <p:cNvSpPr txBox="1">
                <a:spLocks noChangeArrowheads="1"/>
              </p:cNvSpPr>
              <p:nvPr/>
            </p:nvSpPr>
            <p:spPr bwMode="auto">
              <a:xfrm>
                <a:off x="3937289" y="1165476"/>
                <a:ext cx="1194767" cy="5108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1pPr>
                <a:lvl2pPr marL="742950" indent="-28575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2pPr>
                <a:lvl3pPr marL="1143000" indent="-22860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3pPr>
                <a:lvl4pPr marL="1600200" indent="-22860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4pPr>
                <a:lvl5pPr marL="2057400" indent="-22860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5pPr>
                <a:lvl6pPr marL="25146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6pPr>
                <a:lvl7pPr marL="29718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7pPr>
                <a:lvl8pPr marL="34290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8pPr>
                <a:lvl9pPr marL="38862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pt-BR" sz="600" b="0" kern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Customer 9</a:t>
                </a:r>
              </a:p>
              <a:p>
                <a:pPr eaLnBrk="1" hangingPunct="1">
                  <a:defRPr/>
                </a:pPr>
                <a:r>
                  <a:rPr lang="pt-BR" sz="600" b="0" kern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Servidor App Batch</a:t>
                </a:r>
              </a:p>
            </p:txBody>
          </p:sp>
        </p:grpSp>
        <p:grpSp>
          <p:nvGrpSpPr>
            <p:cNvPr id="261" name="Grupo 311"/>
            <p:cNvGrpSpPr>
              <a:grpSpLocks/>
            </p:cNvGrpSpPr>
            <p:nvPr/>
          </p:nvGrpSpPr>
          <p:grpSpPr bwMode="auto">
            <a:xfrm>
              <a:off x="3677632" y="1475287"/>
              <a:ext cx="1092092" cy="364688"/>
              <a:chOff x="3578855" y="1163279"/>
              <a:chExt cx="1536096" cy="673010"/>
            </a:xfrm>
          </p:grpSpPr>
          <p:pic>
            <p:nvPicPr>
              <p:cNvPr id="262" name="Picture 2" descr="C:\Users\Serjao e Didi\AppData\Local\Microsoft\Windows\Temporary Internet Files\Content.IE5\XBQ80HQQ\MC900435242[1].pn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8855" y="1163279"/>
                <a:ext cx="376917" cy="6730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3" name="Rectangle 208"/>
              <p:cNvSpPr/>
              <p:nvPr/>
            </p:nvSpPr>
            <p:spPr>
              <a:xfrm flipH="1" flipV="1">
                <a:off x="3862505" y="1495922"/>
                <a:ext cx="123598" cy="74661"/>
              </a:xfrm>
              <a:prstGeom prst="rect">
                <a:avLst/>
              </a:prstGeom>
              <a:solidFill>
                <a:srgbClr val="E4D3B5"/>
              </a:solidFill>
              <a:ln w="12700" cap="flat" cmpd="sng" algn="ctr">
                <a:solidFill>
                  <a:srgbClr val="E4D3B5">
                    <a:shade val="5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endParaRPr lang="pt-BR" sz="1400" kern="0" dirty="0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64" name="Isosceles Triangle 222"/>
              <p:cNvSpPr/>
              <p:nvPr/>
            </p:nvSpPr>
            <p:spPr>
              <a:xfrm>
                <a:off x="3806885" y="1324641"/>
                <a:ext cx="205997" cy="127363"/>
              </a:xfrm>
              <a:prstGeom prst="triangle">
                <a:avLst/>
              </a:prstGeom>
              <a:gradFill rotWithShape="1">
                <a:gsLst>
                  <a:gs pos="0">
                    <a:srgbClr val="FEBE10">
                      <a:satMod val="103000"/>
                      <a:lumMod val="102000"/>
                      <a:tint val="94000"/>
                    </a:srgbClr>
                  </a:gs>
                  <a:gs pos="50000">
                    <a:srgbClr val="FEBE10">
                      <a:satMod val="110000"/>
                      <a:lumMod val="100000"/>
                      <a:shade val="100000"/>
                    </a:srgbClr>
                  </a:gs>
                  <a:gs pos="100000">
                    <a:srgbClr val="FEBE10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  <a:headEnd type="none" w="med" len="med"/>
                <a:tailEnd type="none" w="med" len="med"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lIns="72000" tIns="0" rIns="0" bIns="0"/>
              <a:lstStyle/>
              <a:p>
                <a:pPr algn="ctr" defTabSz="911696" eaLnBrk="0" hangingPunct="0">
                  <a:defRPr/>
                </a:pPr>
                <a:endParaRPr lang="pt-BR" sz="1400" kern="0" dirty="0" err="1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65" name="TextBox 248"/>
              <p:cNvSpPr txBox="1">
                <a:spLocks noChangeArrowheads="1"/>
              </p:cNvSpPr>
              <p:nvPr/>
            </p:nvSpPr>
            <p:spPr bwMode="auto">
              <a:xfrm>
                <a:off x="3920184" y="1186298"/>
                <a:ext cx="1194767" cy="5108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1pPr>
                <a:lvl2pPr marL="742950" indent="-28575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2pPr>
                <a:lvl3pPr marL="1143000" indent="-22860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3pPr>
                <a:lvl4pPr marL="1600200" indent="-22860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4pPr>
                <a:lvl5pPr marL="2057400" indent="-228600" defTabSz="534988" eaLnBrk="0" hangingPunct="0"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5pPr>
                <a:lvl6pPr marL="25146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6pPr>
                <a:lvl7pPr marL="29718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7pPr>
                <a:lvl8pPr marL="34290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8pPr>
                <a:lvl9pPr marL="3886200" indent="-228600" defTabSz="5349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 b="1">
                    <a:solidFill>
                      <a:schemeClr val="bg1"/>
                    </a:solidFill>
                    <a:latin typeface="Lucida Sans Unicode" pitchFamily="34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pt-BR" sz="600" b="0" kern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Customer 10</a:t>
                </a:r>
              </a:p>
              <a:p>
                <a:pPr eaLnBrk="1" hangingPunct="1">
                  <a:defRPr/>
                </a:pPr>
                <a:r>
                  <a:rPr lang="pt-BR" sz="600" b="0" kern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Servidor App Batch</a:t>
                </a:r>
              </a:p>
            </p:txBody>
          </p:sp>
        </p:grpSp>
      </p:grpSp>
      <p:sp>
        <p:nvSpPr>
          <p:cNvPr id="270" name="Left-Right Arrow 235"/>
          <p:cNvSpPr/>
          <p:nvPr/>
        </p:nvSpPr>
        <p:spPr>
          <a:xfrm>
            <a:off x="7043684" y="1100138"/>
            <a:ext cx="490904" cy="76200"/>
          </a:xfrm>
          <a:prstGeom prst="leftRightArrow">
            <a:avLst/>
          </a:prstGeom>
          <a:gradFill rotWithShape="1">
            <a:gsLst>
              <a:gs pos="0">
                <a:srgbClr val="7570B3">
                  <a:lumMod val="110000"/>
                  <a:satMod val="105000"/>
                  <a:tint val="67000"/>
                </a:srgbClr>
              </a:gs>
              <a:gs pos="50000">
                <a:srgbClr val="7570B3">
                  <a:lumMod val="105000"/>
                  <a:satMod val="103000"/>
                  <a:tint val="73000"/>
                </a:srgbClr>
              </a:gs>
              <a:gs pos="100000">
                <a:srgbClr val="7570B3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570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271" name="Left-Right Arrow 235"/>
          <p:cNvSpPr/>
          <p:nvPr/>
        </p:nvSpPr>
        <p:spPr>
          <a:xfrm>
            <a:off x="7043684" y="1265636"/>
            <a:ext cx="490904" cy="75009"/>
          </a:xfrm>
          <a:prstGeom prst="leftRightArrow">
            <a:avLst/>
          </a:prstGeom>
          <a:gradFill rotWithShape="1">
            <a:gsLst>
              <a:gs pos="0">
                <a:srgbClr val="7570B3">
                  <a:lumMod val="110000"/>
                  <a:satMod val="105000"/>
                  <a:tint val="67000"/>
                </a:srgbClr>
              </a:gs>
              <a:gs pos="50000">
                <a:srgbClr val="7570B3">
                  <a:lumMod val="105000"/>
                  <a:satMod val="103000"/>
                  <a:tint val="73000"/>
                </a:srgbClr>
              </a:gs>
              <a:gs pos="100000">
                <a:srgbClr val="7570B3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570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272" name="Left-Right Arrow 235"/>
          <p:cNvSpPr/>
          <p:nvPr/>
        </p:nvSpPr>
        <p:spPr>
          <a:xfrm>
            <a:off x="7065669" y="1820468"/>
            <a:ext cx="489438" cy="75009"/>
          </a:xfrm>
          <a:prstGeom prst="leftRightArrow">
            <a:avLst/>
          </a:prstGeom>
          <a:gradFill rotWithShape="1">
            <a:gsLst>
              <a:gs pos="0">
                <a:srgbClr val="7570B3">
                  <a:lumMod val="110000"/>
                  <a:satMod val="105000"/>
                  <a:tint val="67000"/>
                </a:srgbClr>
              </a:gs>
              <a:gs pos="50000">
                <a:srgbClr val="7570B3">
                  <a:lumMod val="105000"/>
                  <a:satMod val="103000"/>
                  <a:tint val="73000"/>
                </a:srgbClr>
              </a:gs>
              <a:gs pos="100000">
                <a:srgbClr val="7570B3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570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273" name="Left-Right Arrow 235"/>
          <p:cNvSpPr/>
          <p:nvPr/>
        </p:nvSpPr>
        <p:spPr>
          <a:xfrm>
            <a:off x="7065669" y="2033589"/>
            <a:ext cx="489438" cy="75010"/>
          </a:xfrm>
          <a:prstGeom prst="leftRightArrow">
            <a:avLst/>
          </a:prstGeom>
          <a:gradFill rotWithShape="1">
            <a:gsLst>
              <a:gs pos="0">
                <a:srgbClr val="7570B3">
                  <a:lumMod val="110000"/>
                  <a:satMod val="105000"/>
                  <a:tint val="67000"/>
                </a:srgbClr>
              </a:gs>
              <a:gs pos="50000">
                <a:srgbClr val="7570B3">
                  <a:lumMod val="105000"/>
                  <a:satMod val="103000"/>
                  <a:tint val="73000"/>
                </a:srgbClr>
              </a:gs>
              <a:gs pos="100000">
                <a:srgbClr val="7570B3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570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274" name="Left-Right Arrow 235"/>
          <p:cNvSpPr/>
          <p:nvPr/>
        </p:nvSpPr>
        <p:spPr>
          <a:xfrm>
            <a:off x="7043684" y="2540794"/>
            <a:ext cx="490904" cy="75010"/>
          </a:xfrm>
          <a:prstGeom prst="leftRightArrow">
            <a:avLst/>
          </a:prstGeom>
          <a:gradFill rotWithShape="1">
            <a:gsLst>
              <a:gs pos="0">
                <a:srgbClr val="7570B3">
                  <a:lumMod val="110000"/>
                  <a:satMod val="105000"/>
                  <a:tint val="67000"/>
                </a:srgbClr>
              </a:gs>
              <a:gs pos="50000">
                <a:srgbClr val="7570B3">
                  <a:lumMod val="105000"/>
                  <a:satMod val="103000"/>
                  <a:tint val="73000"/>
                </a:srgbClr>
              </a:gs>
              <a:gs pos="100000">
                <a:srgbClr val="7570B3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570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275" name="Left-Right Arrow 235"/>
          <p:cNvSpPr/>
          <p:nvPr/>
        </p:nvSpPr>
        <p:spPr>
          <a:xfrm>
            <a:off x="7043684" y="2753918"/>
            <a:ext cx="490904" cy="75009"/>
          </a:xfrm>
          <a:prstGeom prst="leftRightArrow">
            <a:avLst/>
          </a:prstGeom>
          <a:gradFill rotWithShape="1">
            <a:gsLst>
              <a:gs pos="0">
                <a:srgbClr val="7570B3">
                  <a:lumMod val="110000"/>
                  <a:satMod val="105000"/>
                  <a:tint val="67000"/>
                </a:srgbClr>
              </a:gs>
              <a:gs pos="50000">
                <a:srgbClr val="7570B3">
                  <a:lumMod val="105000"/>
                  <a:satMod val="103000"/>
                  <a:tint val="73000"/>
                </a:srgbClr>
              </a:gs>
              <a:gs pos="100000">
                <a:srgbClr val="7570B3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570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276" name="Left-Right Arrow 235"/>
          <p:cNvSpPr/>
          <p:nvPr/>
        </p:nvSpPr>
        <p:spPr>
          <a:xfrm>
            <a:off x="7042221" y="3328988"/>
            <a:ext cx="489438" cy="76200"/>
          </a:xfrm>
          <a:prstGeom prst="leftRightArrow">
            <a:avLst/>
          </a:prstGeom>
          <a:gradFill rotWithShape="1">
            <a:gsLst>
              <a:gs pos="0">
                <a:srgbClr val="7570B3">
                  <a:lumMod val="110000"/>
                  <a:satMod val="105000"/>
                  <a:tint val="67000"/>
                </a:srgbClr>
              </a:gs>
              <a:gs pos="50000">
                <a:srgbClr val="7570B3">
                  <a:lumMod val="105000"/>
                  <a:satMod val="103000"/>
                  <a:tint val="73000"/>
                </a:srgbClr>
              </a:gs>
              <a:gs pos="100000">
                <a:srgbClr val="7570B3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570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277" name="Left-Right Arrow 235"/>
          <p:cNvSpPr/>
          <p:nvPr/>
        </p:nvSpPr>
        <p:spPr>
          <a:xfrm>
            <a:off x="7042221" y="3545682"/>
            <a:ext cx="489438" cy="75010"/>
          </a:xfrm>
          <a:prstGeom prst="leftRightArrow">
            <a:avLst/>
          </a:prstGeom>
          <a:gradFill rotWithShape="1">
            <a:gsLst>
              <a:gs pos="0">
                <a:srgbClr val="7570B3">
                  <a:lumMod val="110000"/>
                  <a:satMod val="105000"/>
                  <a:tint val="67000"/>
                </a:srgbClr>
              </a:gs>
              <a:gs pos="50000">
                <a:srgbClr val="7570B3">
                  <a:lumMod val="105000"/>
                  <a:satMod val="103000"/>
                  <a:tint val="73000"/>
                </a:srgbClr>
              </a:gs>
              <a:gs pos="100000">
                <a:srgbClr val="7570B3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570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278" name="Left-Right Arrow 235"/>
          <p:cNvSpPr/>
          <p:nvPr/>
        </p:nvSpPr>
        <p:spPr>
          <a:xfrm>
            <a:off x="7040756" y="4193382"/>
            <a:ext cx="490904" cy="75010"/>
          </a:xfrm>
          <a:prstGeom prst="leftRightArrow">
            <a:avLst/>
          </a:prstGeom>
          <a:gradFill rotWithShape="1">
            <a:gsLst>
              <a:gs pos="0">
                <a:srgbClr val="7570B3">
                  <a:lumMod val="110000"/>
                  <a:satMod val="105000"/>
                  <a:tint val="67000"/>
                </a:srgbClr>
              </a:gs>
              <a:gs pos="50000">
                <a:srgbClr val="7570B3">
                  <a:lumMod val="105000"/>
                  <a:satMod val="103000"/>
                  <a:tint val="73000"/>
                </a:srgbClr>
              </a:gs>
              <a:gs pos="100000">
                <a:srgbClr val="7570B3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570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279" name="Left-Right Arrow 235"/>
          <p:cNvSpPr/>
          <p:nvPr/>
        </p:nvSpPr>
        <p:spPr>
          <a:xfrm>
            <a:off x="7040756" y="4386264"/>
            <a:ext cx="490904" cy="75010"/>
          </a:xfrm>
          <a:prstGeom prst="leftRightArrow">
            <a:avLst/>
          </a:prstGeom>
          <a:gradFill rotWithShape="1">
            <a:gsLst>
              <a:gs pos="0">
                <a:srgbClr val="7570B3">
                  <a:lumMod val="110000"/>
                  <a:satMod val="105000"/>
                  <a:tint val="67000"/>
                </a:srgbClr>
              </a:gs>
              <a:gs pos="50000">
                <a:srgbClr val="7570B3">
                  <a:lumMod val="105000"/>
                  <a:satMod val="103000"/>
                  <a:tint val="73000"/>
                </a:srgbClr>
              </a:gs>
              <a:gs pos="100000">
                <a:srgbClr val="7570B3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570B3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endParaRPr lang="pt-BR" sz="1400" kern="0" dirty="0" err="1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grpSp>
        <p:nvGrpSpPr>
          <p:cNvPr id="280" name="Group 375"/>
          <p:cNvGrpSpPr>
            <a:grpSpLocks/>
          </p:cNvGrpSpPr>
          <p:nvPr/>
        </p:nvGrpSpPr>
        <p:grpSpPr bwMode="auto">
          <a:xfrm>
            <a:off x="1396544" y="4775599"/>
            <a:ext cx="1099924" cy="200055"/>
            <a:chOff x="3400822" y="438563"/>
            <a:chExt cx="1099771" cy="199632"/>
          </a:xfrm>
        </p:grpSpPr>
        <p:sp>
          <p:nvSpPr>
            <p:cNvPr id="281" name="Flowchart: Terminator 273"/>
            <p:cNvSpPr/>
            <p:nvPr/>
          </p:nvSpPr>
          <p:spPr>
            <a:xfrm>
              <a:off x="3400822" y="458761"/>
              <a:ext cx="117214" cy="122376"/>
            </a:xfrm>
            <a:prstGeom prst="flowChartTerminator">
              <a:avLst/>
            </a:prstGeom>
            <a:solidFill>
              <a:srgbClr val="7030A0"/>
            </a:solidFill>
            <a:ln w="635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72000" tIns="0" rIns="0" bIns="0"/>
            <a:lstStyle/>
            <a:p>
              <a:pPr algn="ctr" defTabSz="911696" eaLnBrk="0" hangingPunct="0">
                <a:defRPr/>
              </a:pPr>
              <a:endParaRPr lang="pt-BR" sz="1400" i="1" kern="0" dirty="0" err="1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82" name="TextBox 374"/>
            <p:cNvSpPr txBox="1">
              <a:spLocks noChangeArrowheads="1"/>
            </p:cNvSpPr>
            <p:nvPr/>
          </p:nvSpPr>
          <p:spPr bwMode="auto">
            <a:xfrm>
              <a:off x="3469685" y="438563"/>
              <a:ext cx="1030908" cy="199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534988" eaLnBrk="0" hangingPunct="0"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1pPr>
              <a:lvl2pPr marL="742950" indent="-285750" defTabSz="534988" eaLnBrk="0" hangingPunct="0"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2pPr>
              <a:lvl3pPr marL="1143000" indent="-228600" defTabSz="534988" eaLnBrk="0" hangingPunct="0"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3pPr>
              <a:lvl4pPr marL="1600200" indent="-228600" defTabSz="534988" eaLnBrk="0" hangingPunct="0"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4pPr>
              <a:lvl5pPr marL="2057400" indent="-228600" defTabSz="534988" eaLnBrk="0" hangingPunct="0"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5pPr>
              <a:lvl6pPr marL="2514600" indent="-228600" defTabSz="534988" eaLnBrk="0" fontAlgn="base" hangingPunct="0">
                <a:spcBef>
                  <a:spcPct val="0"/>
                </a:spcBef>
                <a:spcAft>
                  <a:spcPct val="0"/>
                </a:spcAft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6pPr>
              <a:lvl7pPr marL="2971800" indent="-228600" defTabSz="534988" eaLnBrk="0" fontAlgn="base" hangingPunct="0">
                <a:spcBef>
                  <a:spcPct val="0"/>
                </a:spcBef>
                <a:spcAft>
                  <a:spcPct val="0"/>
                </a:spcAft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7pPr>
              <a:lvl8pPr marL="3429000" indent="-228600" defTabSz="534988" eaLnBrk="0" fontAlgn="base" hangingPunct="0">
                <a:spcBef>
                  <a:spcPct val="0"/>
                </a:spcBef>
                <a:spcAft>
                  <a:spcPct val="0"/>
                </a:spcAft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8pPr>
              <a:lvl9pPr marL="3886200" indent="-228600" defTabSz="534988" eaLnBrk="0" fontAlgn="base" hangingPunct="0">
                <a:spcBef>
                  <a:spcPct val="0"/>
                </a:spcBef>
                <a:spcAft>
                  <a:spcPct val="0"/>
                </a:spcAft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pt-BR" sz="700" b="0" i="1" kern="0">
                  <a:solidFill>
                    <a:srgbClr val="000000"/>
                  </a:solidFill>
                  <a:latin typeface="Arial" charset="0"/>
                  <a:cs typeface="Arial" charset="0"/>
                </a:rPr>
                <a:t>Instância unix Solaris</a:t>
              </a:r>
            </a:p>
          </p:txBody>
        </p:sp>
      </p:grpSp>
      <p:grpSp>
        <p:nvGrpSpPr>
          <p:cNvPr id="283" name="Group 383"/>
          <p:cNvGrpSpPr>
            <a:grpSpLocks/>
          </p:cNvGrpSpPr>
          <p:nvPr/>
        </p:nvGrpSpPr>
        <p:grpSpPr bwMode="auto">
          <a:xfrm>
            <a:off x="2725621" y="4791100"/>
            <a:ext cx="952036" cy="200055"/>
            <a:chOff x="5436096" y="654587"/>
            <a:chExt cx="952933" cy="199632"/>
          </a:xfrm>
        </p:grpSpPr>
        <p:sp>
          <p:nvSpPr>
            <p:cNvPr id="284" name="Flowchart: Magnetic Disk 276"/>
            <p:cNvSpPr/>
            <p:nvPr/>
          </p:nvSpPr>
          <p:spPr>
            <a:xfrm>
              <a:off x="5436096" y="672409"/>
              <a:ext cx="120275" cy="98613"/>
            </a:xfrm>
            <a:prstGeom prst="flowChartMagneticDisk">
              <a:avLst/>
            </a:prstGeom>
            <a:gradFill rotWithShape="1">
              <a:gsLst>
                <a:gs pos="0">
                  <a:srgbClr val="00AFB2">
                    <a:satMod val="103000"/>
                    <a:lumMod val="102000"/>
                    <a:tint val="94000"/>
                  </a:srgbClr>
                </a:gs>
                <a:gs pos="50000">
                  <a:srgbClr val="00AFB2">
                    <a:satMod val="110000"/>
                    <a:lumMod val="100000"/>
                    <a:shade val="100000"/>
                  </a:srgbClr>
                </a:gs>
                <a:gs pos="100000">
                  <a:srgbClr val="00AFB2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solidFill>
                <a:srgbClr val="000000"/>
              </a:solidFill>
              <a:headEnd type="none" w="med" len="med"/>
              <a:tailEnd type="none" w="med" len="med"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lIns="72000" tIns="0" rIns="0" bIns="0"/>
            <a:lstStyle/>
            <a:p>
              <a:pPr algn="ctr" defTabSz="911696" eaLnBrk="0" hangingPunct="0">
                <a:defRPr/>
              </a:pPr>
              <a:endParaRPr lang="pt-BR" sz="1400" kern="0" dirty="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85" name="TextBox 382"/>
            <p:cNvSpPr txBox="1">
              <a:spLocks noChangeArrowheads="1"/>
            </p:cNvSpPr>
            <p:nvPr/>
          </p:nvSpPr>
          <p:spPr bwMode="auto">
            <a:xfrm>
              <a:off x="5509434" y="654587"/>
              <a:ext cx="879595" cy="199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534988" eaLnBrk="0" hangingPunct="0"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1pPr>
              <a:lvl2pPr marL="742950" indent="-285750" defTabSz="534988" eaLnBrk="0" hangingPunct="0"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2pPr>
              <a:lvl3pPr marL="1143000" indent="-228600" defTabSz="534988" eaLnBrk="0" hangingPunct="0"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3pPr>
              <a:lvl4pPr marL="1600200" indent="-228600" defTabSz="534988" eaLnBrk="0" hangingPunct="0"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4pPr>
              <a:lvl5pPr marL="2057400" indent="-228600" defTabSz="534988" eaLnBrk="0" hangingPunct="0"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5pPr>
              <a:lvl6pPr marL="2514600" indent="-228600" defTabSz="534988" eaLnBrk="0" fontAlgn="base" hangingPunct="0">
                <a:spcBef>
                  <a:spcPct val="0"/>
                </a:spcBef>
                <a:spcAft>
                  <a:spcPct val="0"/>
                </a:spcAft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6pPr>
              <a:lvl7pPr marL="2971800" indent="-228600" defTabSz="534988" eaLnBrk="0" fontAlgn="base" hangingPunct="0">
                <a:spcBef>
                  <a:spcPct val="0"/>
                </a:spcBef>
                <a:spcAft>
                  <a:spcPct val="0"/>
                </a:spcAft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7pPr>
              <a:lvl8pPr marL="3429000" indent="-228600" defTabSz="534988" eaLnBrk="0" fontAlgn="base" hangingPunct="0">
                <a:spcBef>
                  <a:spcPct val="0"/>
                </a:spcBef>
                <a:spcAft>
                  <a:spcPct val="0"/>
                </a:spcAft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8pPr>
              <a:lvl9pPr marL="3886200" indent="-228600" defTabSz="534988" eaLnBrk="0" fontAlgn="base" hangingPunct="0">
                <a:spcBef>
                  <a:spcPct val="0"/>
                </a:spcBef>
                <a:spcAft>
                  <a:spcPct val="0"/>
                </a:spcAft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pt-BR" sz="700" b="0" i="1" kern="0">
                  <a:solidFill>
                    <a:srgbClr val="000000"/>
                  </a:solidFill>
                  <a:latin typeface="Arial" charset="0"/>
                  <a:cs typeface="Arial" charset="0"/>
                </a:rPr>
                <a:t>Banco Oracle 9.2</a:t>
              </a:r>
            </a:p>
          </p:txBody>
        </p:sp>
      </p:grpSp>
      <p:grpSp>
        <p:nvGrpSpPr>
          <p:cNvPr id="286" name="Group 385"/>
          <p:cNvGrpSpPr>
            <a:grpSpLocks/>
          </p:cNvGrpSpPr>
          <p:nvPr/>
        </p:nvGrpSpPr>
        <p:grpSpPr bwMode="auto">
          <a:xfrm>
            <a:off x="3763089" y="4769645"/>
            <a:ext cx="932937" cy="200055"/>
            <a:chOff x="6117309" y="489305"/>
            <a:chExt cx="933327" cy="199632"/>
          </a:xfrm>
        </p:grpSpPr>
        <p:sp>
          <p:nvSpPr>
            <p:cNvPr id="287" name="Rectangle 275"/>
            <p:cNvSpPr/>
            <p:nvPr/>
          </p:nvSpPr>
          <p:spPr>
            <a:xfrm flipH="1" flipV="1">
              <a:off x="6117309" y="543958"/>
              <a:ext cx="118746" cy="74851"/>
            </a:xfrm>
            <a:prstGeom prst="rect">
              <a:avLst/>
            </a:prstGeom>
            <a:solidFill>
              <a:srgbClr val="E4D3B5"/>
            </a:solidFill>
            <a:ln w="12700" cap="flat" cmpd="sng" algn="ctr">
              <a:solidFill>
                <a:srgbClr val="E4D3B5">
                  <a:shade val="5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lIns="72000" tIns="0" rIns="0" bIns="0"/>
            <a:lstStyle/>
            <a:p>
              <a:pPr algn="ctr" defTabSz="911696" eaLnBrk="0" hangingPunct="0">
                <a:defRPr/>
              </a:pPr>
              <a:endParaRPr lang="pt-BR" sz="1400" kern="0" dirty="0" err="1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88" name="TextBox 384"/>
            <p:cNvSpPr txBox="1">
              <a:spLocks noChangeArrowheads="1"/>
            </p:cNvSpPr>
            <p:nvPr/>
          </p:nvSpPr>
          <p:spPr bwMode="auto">
            <a:xfrm>
              <a:off x="6189143" y="489305"/>
              <a:ext cx="861493" cy="199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534988" eaLnBrk="0" hangingPunct="0"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1pPr>
              <a:lvl2pPr marL="742950" indent="-285750" defTabSz="534988" eaLnBrk="0" hangingPunct="0"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2pPr>
              <a:lvl3pPr marL="1143000" indent="-228600" defTabSz="534988" eaLnBrk="0" hangingPunct="0"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3pPr>
              <a:lvl4pPr marL="1600200" indent="-228600" defTabSz="534988" eaLnBrk="0" hangingPunct="0"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4pPr>
              <a:lvl5pPr marL="2057400" indent="-228600" defTabSz="534988" eaLnBrk="0" hangingPunct="0"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5pPr>
              <a:lvl6pPr marL="2514600" indent="-228600" defTabSz="534988" eaLnBrk="0" fontAlgn="base" hangingPunct="0">
                <a:spcBef>
                  <a:spcPct val="0"/>
                </a:spcBef>
                <a:spcAft>
                  <a:spcPct val="0"/>
                </a:spcAft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6pPr>
              <a:lvl7pPr marL="2971800" indent="-228600" defTabSz="534988" eaLnBrk="0" fontAlgn="base" hangingPunct="0">
                <a:spcBef>
                  <a:spcPct val="0"/>
                </a:spcBef>
                <a:spcAft>
                  <a:spcPct val="0"/>
                </a:spcAft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7pPr>
              <a:lvl8pPr marL="3429000" indent="-228600" defTabSz="534988" eaLnBrk="0" fontAlgn="base" hangingPunct="0">
                <a:spcBef>
                  <a:spcPct val="0"/>
                </a:spcBef>
                <a:spcAft>
                  <a:spcPct val="0"/>
                </a:spcAft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8pPr>
              <a:lvl9pPr marL="3886200" indent="-228600" defTabSz="534988" eaLnBrk="0" fontAlgn="base" hangingPunct="0">
                <a:spcBef>
                  <a:spcPct val="0"/>
                </a:spcBef>
                <a:spcAft>
                  <a:spcPct val="0"/>
                </a:spcAft>
                <a:defRPr sz="1100" b="1">
                  <a:solidFill>
                    <a:schemeClr val="bg1"/>
                  </a:solidFill>
                  <a:latin typeface="Lucida Sans Unicode" pitchFamily="34" charset="0"/>
                </a:defRPr>
              </a:lvl9pPr>
            </a:lstStyle>
            <a:p>
              <a:pPr eaLnBrk="1" hangingPunct="1">
                <a:defRPr/>
              </a:pPr>
              <a:r>
                <a:rPr lang="pt-BR" sz="700" b="0" i="1" kern="0">
                  <a:solidFill>
                    <a:srgbClr val="000000"/>
                  </a:solidFill>
                  <a:latin typeface="Arial" charset="0"/>
                  <a:cs typeface="Arial" charset="0"/>
                </a:rPr>
                <a:t>Aplicações batch</a:t>
              </a:r>
            </a:p>
          </p:txBody>
        </p:sp>
      </p:grpSp>
      <p:grpSp>
        <p:nvGrpSpPr>
          <p:cNvPr id="289" name="Group 387"/>
          <p:cNvGrpSpPr>
            <a:grpSpLocks/>
          </p:cNvGrpSpPr>
          <p:nvPr/>
        </p:nvGrpSpPr>
        <p:grpSpPr bwMode="auto">
          <a:xfrm>
            <a:off x="4766822" y="4782742"/>
            <a:ext cx="1389354" cy="200055"/>
            <a:chOff x="7100665" y="232721"/>
            <a:chExt cx="1389228" cy="199632"/>
          </a:xfrm>
        </p:grpSpPr>
        <p:pic>
          <p:nvPicPr>
            <p:cNvPr id="290" name="Picture 3" descr="C:\Users\Serjao e Didi\AppData\Local\Microsoft\Windows\Temporary Internet Files\Content.IE5\QHM5YJ43\MC900431535[1]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0665" y="267494"/>
              <a:ext cx="235546" cy="106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1" name="TextBox 386"/>
            <p:cNvSpPr txBox="1">
              <a:spLocks noChangeArrowheads="1"/>
            </p:cNvSpPr>
            <p:nvPr/>
          </p:nvSpPr>
          <p:spPr bwMode="auto">
            <a:xfrm>
              <a:off x="7268195" y="232721"/>
              <a:ext cx="1221698" cy="199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534988" eaLnBrk="0" hangingPunct="0">
                <a:lnSpc>
                  <a:spcPct val="110000"/>
                </a:lnSpc>
                <a:spcAft>
                  <a:spcPts val="600"/>
                </a:spcAft>
                <a:buClr>
                  <a:schemeClr val="accent1"/>
                </a:buClr>
                <a:buSzPct val="120000"/>
                <a:buFont typeface="Wingdings" pitchFamily="2" charset="2"/>
                <a:buChar char="§"/>
                <a:defRPr sz="1200">
                  <a:solidFill>
                    <a:schemeClr val="bg2"/>
                  </a:solidFill>
                  <a:latin typeface="Arial" charset="0"/>
                  <a:ea typeface="MS Gothic" pitchFamily="49" charset="-128"/>
                </a:defRPr>
              </a:lvl1pPr>
              <a:lvl2pPr marL="742950" indent="-285750" defTabSz="534988" eaLnBrk="0" hangingPunct="0">
                <a:lnSpc>
                  <a:spcPct val="110000"/>
                </a:lnSpc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sz="1200">
                  <a:solidFill>
                    <a:schemeClr val="bg2"/>
                  </a:solidFill>
                  <a:latin typeface="Arial" charset="0"/>
                  <a:ea typeface="MS Gothic" pitchFamily="49" charset="-128"/>
                </a:defRPr>
              </a:lvl2pPr>
              <a:lvl3pPr marL="1143000" indent="-228600" defTabSz="534988" eaLnBrk="0" hangingPunct="0">
                <a:lnSpc>
                  <a:spcPct val="110000"/>
                </a:lnSpc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sz="1200">
                  <a:solidFill>
                    <a:schemeClr val="bg2"/>
                  </a:solidFill>
                  <a:latin typeface="Arial" charset="0"/>
                  <a:ea typeface="MS Gothic" pitchFamily="49" charset="-128"/>
                </a:defRPr>
              </a:lvl3pPr>
              <a:lvl4pPr marL="1600200" indent="-228600" defTabSz="534988" eaLnBrk="0" hangingPunct="0">
                <a:lnSpc>
                  <a:spcPct val="110000"/>
                </a:lnSpc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sz="1200">
                  <a:solidFill>
                    <a:schemeClr val="bg2"/>
                  </a:solidFill>
                  <a:latin typeface="Arial" charset="0"/>
                  <a:ea typeface="MS Gothic" pitchFamily="49" charset="-128"/>
                </a:defRPr>
              </a:lvl4pPr>
              <a:lvl5pPr marL="2057400" indent="-228600" defTabSz="534988" eaLnBrk="0" hangingPunct="0">
                <a:lnSpc>
                  <a:spcPct val="110000"/>
                </a:lnSpc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sz="1200">
                  <a:solidFill>
                    <a:schemeClr val="bg2"/>
                  </a:solidFill>
                  <a:latin typeface="Arial" charset="0"/>
                  <a:ea typeface="MS Gothic" pitchFamily="49" charset="-128"/>
                </a:defRPr>
              </a:lvl5pPr>
              <a:lvl6pPr marL="2514600" indent="-228600" defTabSz="534988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sz="1200">
                  <a:solidFill>
                    <a:schemeClr val="bg2"/>
                  </a:solidFill>
                  <a:latin typeface="Arial" charset="0"/>
                  <a:ea typeface="MS Gothic" pitchFamily="49" charset="-128"/>
                </a:defRPr>
              </a:lvl6pPr>
              <a:lvl7pPr marL="2971800" indent="-228600" defTabSz="534988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sz="1200">
                  <a:solidFill>
                    <a:schemeClr val="bg2"/>
                  </a:solidFill>
                  <a:latin typeface="Arial" charset="0"/>
                  <a:ea typeface="MS Gothic" pitchFamily="49" charset="-128"/>
                </a:defRPr>
              </a:lvl7pPr>
              <a:lvl8pPr marL="3429000" indent="-228600" defTabSz="534988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sz="1200">
                  <a:solidFill>
                    <a:schemeClr val="bg2"/>
                  </a:solidFill>
                  <a:latin typeface="Arial" charset="0"/>
                  <a:ea typeface="MS Gothic" pitchFamily="49" charset="-128"/>
                </a:defRPr>
              </a:lvl8pPr>
              <a:lvl9pPr marL="3886200" indent="-228600" defTabSz="534988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sz="1200">
                  <a:solidFill>
                    <a:schemeClr val="bg2"/>
                  </a:solidFill>
                  <a:latin typeface="Arial" charset="0"/>
                  <a:ea typeface="MS Gothic" pitchFamily="49" charset="-128"/>
                </a:defRPr>
              </a:lvl9pPr>
            </a:lstStyle>
            <a:p>
              <a:pPr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pt-BR" altLang="pt-BR" sz="700" i="1">
                  <a:solidFill>
                    <a:srgbClr val="000000"/>
                  </a:solidFill>
                  <a:cs typeface="Arial" charset="0"/>
                </a:rPr>
                <a:t>Transferência de arquivos</a:t>
              </a:r>
            </a:p>
          </p:txBody>
        </p:sp>
      </p:grpSp>
      <p:sp>
        <p:nvSpPr>
          <p:cNvPr id="292" name="TextBox 392"/>
          <p:cNvSpPr txBox="1">
            <a:spLocks noChangeArrowheads="1"/>
          </p:cNvSpPr>
          <p:nvPr/>
        </p:nvSpPr>
        <p:spPr bwMode="auto">
          <a:xfrm>
            <a:off x="266691" y="4866093"/>
            <a:ext cx="658608" cy="230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169" tIns="45571" rIns="91169" bIns="45571">
            <a:spAutoFit/>
          </a:bodyPr>
          <a:lstStyle>
            <a:lvl1pPr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1pPr>
            <a:lvl2pPr marL="742950" indent="-28575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2pPr>
            <a:lvl3pPr marL="11430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3pPr>
            <a:lvl4pPr marL="16002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4pPr>
            <a:lvl5pPr marL="2057400" indent="-228600" defTabSz="534988" eaLnBrk="0" hangingPunct="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534988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20000"/>
              <a:buFont typeface="Arial" charset="0"/>
              <a:buChar char="•"/>
              <a:defRPr sz="1200">
                <a:solidFill>
                  <a:schemeClr val="bg2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pt-BR" altLang="pt-BR" sz="900" b="1" i="1">
                <a:solidFill>
                  <a:srgbClr val="000000"/>
                </a:solidFill>
                <a:cs typeface="Arial" charset="0"/>
              </a:rPr>
              <a:t>Legenda</a:t>
            </a:r>
          </a:p>
        </p:txBody>
      </p:sp>
    </p:spTree>
    <p:extLst>
      <p:ext uri="{BB962C8B-B14F-4D97-AF65-F5344CB8AC3E}">
        <p14:creationId xmlns:p14="http://schemas.microsoft.com/office/powerpoint/2010/main" val="415619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A5310-A1A2-4A74-BE06-D50AF2203BA9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1903"/>
            <a:ext cx="9144000" cy="4414837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0" y="27828"/>
            <a:ext cx="78981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00D0FF"/>
                </a:solidFill>
                <a:latin typeface="Simplon Oi Headline"/>
                <a:ea typeface="ＭＳ Ｐゴシック" charset="0"/>
                <a:cs typeface="Simplon Oi Headline"/>
              </a:rPr>
              <a:t>ROADMAP UPGRADE ICS </a:t>
            </a:r>
            <a:r>
              <a:rPr lang="pt-BR" sz="2400" dirty="0" smtClean="0">
                <a:solidFill>
                  <a:srgbClr val="00D0FF"/>
                </a:solidFill>
                <a:latin typeface="Simplon Oi Headline"/>
                <a:ea typeface="ＭＳ Ｐゴシック" charset="0"/>
                <a:cs typeface="Simplon Oi Headline"/>
              </a:rPr>
              <a:t>–COLLECTION </a:t>
            </a:r>
            <a:r>
              <a:rPr lang="pt-BR" sz="2400" dirty="0">
                <a:solidFill>
                  <a:srgbClr val="00D0FF"/>
                </a:solidFill>
                <a:latin typeface="Simplon Oi Headline"/>
                <a:ea typeface="ＭＳ Ｐゴシック" charset="0"/>
                <a:cs typeface="Simplon Oi Headline"/>
              </a:rPr>
              <a:t>BROKER 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52969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A5310-A1A2-4A74-BE06-D50AF2203BA9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Espaço Reservado para Conteú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8477528"/>
              </p:ext>
            </p:extLst>
          </p:nvPr>
        </p:nvGraphicFramePr>
        <p:xfrm>
          <a:off x="859956" y="1134830"/>
          <a:ext cx="72390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3124200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endParaRPr lang="pt-BR" dirty="0" smtClean="0"/>
                    </a:p>
                    <a:p>
                      <a:pPr algn="ctr"/>
                      <a:r>
                        <a:rPr lang="pt-BR" dirty="0" smtClean="0"/>
                        <a:t>Números do Upgrade</a:t>
                      </a:r>
                    </a:p>
                    <a:p>
                      <a:pPr algn="ctr"/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Objetos</a:t>
                      </a:r>
                      <a:r>
                        <a:rPr lang="pt-BR" baseline="0" dirty="0" smtClean="0"/>
                        <a:t> sendo alterados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± 700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Clientes ativos na base atualmente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8 Milhões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Clientes ativos na base ( futuro 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Até</a:t>
                      </a:r>
                      <a:r>
                        <a:rPr lang="pt-BR" baseline="0" dirty="0" smtClean="0"/>
                        <a:t> 35 Milhões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Usuários que</a:t>
                      </a:r>
                      <a:r>
                        <a:rPr lang="pt-BR" baseline="0" dirty="0" smtClean="0"/>
                        <a:t> utilizam a ferramenta atualmente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12 Mil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673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2"/>
          <p:cNvSpPr txBox="1">
            <a:spLocks/>
          </p:cNvSpPr>
          <p:nvPr/>
        </p:nvSpPr>
        <p:spPr>
          <a:xfrm>
            <a:off x="452525" y="354349"/>
            <a:ext cx="3895074" cy="6568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4200" i="0" dirty="0" smtClean="0">
                <a:solidFill>
                  <a:srgbClr val="A02BFF"/>
                </a:solidFill>
                <a:latin typeface="Simplon Oi Headline"/>
                <a:cs typeface="Simplon Oi Headline"/>
              </a:rPr>
              <a:t>índice</a:t>
            </a:r>
            <a:endParaRPr lang="pt-BR" sz="4200" i="0" dirty="0">
              <a:solidFill>
                <a:srgbClr val="A02BFF"/>
              </a:solidFill>
              <a:latin typeface="Simplon Oi Headline"/>
              <a:cs typeface="Simplon Oi Headline"/>
            </a:endParaRPr>
          </a:p>
        </p:txBody>
      </p:sp>
      <p:sp>
        <p:nvSpPr>
          <p:cNvPr id="14" name="Title 22"/>
          <p:cNvSpPr txBox="1">
            <a:spLocks/>
          </p:cNvSpPr>
          <p:nvPr/>
        </p:nvSpPr>
        <p:spPr>
          <a:xfrm>
            <a:off x="4259857" y="458637"/>
            <a:ext cx="3895074" cy="2807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algn="l" defTabSz="457200" rtl="0" eaLnBrk="1" latinLnBrk="0" hangingPunct="1">
              <a:lnSpc>
                <a:spcPts val="6800"/>
              </a:lnSpc>
              <a:spcBef>
                <a:spcPts val="3300"/>
              </a:spcBef>
              <a:buNone/>
              <a:defRPr sz="6600" b="0" i="1" kern="1200" baseline="0">
                <a:solidFill>
                  <a:schemeClr val="tx1"/>
                </a:solidFill>
                <a:latin typeface="Georgia"/>
                <a:ea typeface="+mj-ea"/>
                <a:cs typeface="Georgia"/>
              </a:defRPr>
            </a:lvl1pPr>
          </a:lstStyle>
          <a:p>
            <a:pPr>
              <a:lnSpc>
                <a:spcPts val="4200"/>
              </a:lnSpc>
              <a:spcBef>
                <a:spcPts val="0"/>
              </a:spcBef>
            </a:pPr>
            <a:r>
              <a:rPr lang="pt-BR" sz="2100" i="0" dirty="0" smtClean="0">
                <a:solidFill>
                  <a:srgbClr val="A02BFF"/>
                </a:solidFill>
                <a:latin typeface="Simplon BP Bold"/>
                <a:cs typeface="Simplon BP Bold"/>
              </a:rPr>
              <a:t>SUMÁRIO EXECUTIVO</a:t>
            </a:r>
            <a:endParaRPr lang="pt-BR" sz="2100" i="0" dirty="0">
              <a:solidFill>
                <a:srgbClr val="A02BFF"/>
              </a:solidFill>
              <a:latin typeface="Simplon BP Bold"/>
              <a:cs typeface="Simplon BP Bold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3788229" y="1011233"/>
            <a:ext cx="5201393" cy="322838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342900" indent="-342900">
              <a:lnSpc>
                <a:spcPts val="2100"/>
              </a:lnSpc>
              <a:spcBef>
                <a:spcPts val="8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pt-BR" sz="2100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pPr marL="457200" indent="-457200">
              <a:lnSpc>
                <a:spcPts val="2100"/>
              </a:lnSpc>
              <a:spcBef>
                <a:spcPts val="800"/>
              </a:spcBef>
              <a:buClr>
                <a:schemeClr val="accent6"/>
              </a:buClr>
              <a:buFont typeface="+mj-lt"/>
              <a:buAutoNum type="arabicPeriod"/>
            </a:pPr>
            <a:r>
              <a:rPr lang="pt-BR" sz="2100" b="1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Core </a:t>
            </a:r>
            <a:r>
              <a:rPr lang="pt-BR" sz="2100" b="1" dirty="0" err="1" smtClean="0">
                <a:solidFill>
                  <a:srgbClr val="4D4D4D"/>
                </a:solidFill>
                <a:latin typeface="Simplon BP Regular"/>
                <a:cs typeface="Simplon BP Regular"/>
              </a:rPr>
              <a:t>team</a:t>
            </a:r>
            <a:endParaRPr lang="pt-BR" sz="2100" b="1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pPr marL="457200" indent="-457200">
              <a:lnSpc>
                <a:spcPts val="2100"/>
              </a:lnSpc>
              <a:spcBef>
                <a:spcPts val="800"/>
              </a:spcBef>
              <a:buClr>
                <a:schemeClr val="accent6"/>
              </a:buClr>
              <a:buFont typeface="+mj-lt"/>
              <a:buAutoNum type="arabicPeriod"/>
            </a:pPr>
            <a:endParaRPr lang="pt-BR" sz="2100" b="1" dirty="0" smtClean="0">
              <a:solidFill>
                <a:srgbClr val="4D4D4D"/>
              </a:solidFill>
              <a:latin typeface="Simplon BP Regular"/>
              <a:cs typeface="Simplon BP Regular"/>
            </a:endParaRPr>
          </a:p>
          <a:p>
            <a:pPr>
              <a:lnSpc>
                <a:spcPts val="2100"/>
              </a:lnSpc>
              <a:spcBef>
                <a:spcPts val="800"/>
              </a:spcBef>
              <a:buClr>
                <a:schemeClr val="accent6"/>
              </a:buClr>
            </a:pPr>
            <a:r>
              <a:rPr lang="pt-BR" sz="2100" b="1" dirty="0" smtClean="0">
                <a:solidFill>
                  <a:srgbClr val="4D4D4D"/>
                </a:solidFill>
                <a:latin typeface="Simplon BP Regular"/>
                <a:cs typeface="Simplon BP Regular"/>
              </a:rPr>
              <a:t> </a:t>
            </a:r>
          </a:p>
        </p:txBody>
      </p:sp>
      <p:sp>
        <p:nvSpPr>
          <p:cNvPr id="15" name="Espaço Reservado para Número de Slide 11"/>
          <p:cNvSpPr txBox="1">
            <a:spLocks/>
          </p:cNvSpPr>
          <p:nvPr/>
        </p:nvSpPr>
        <p:spPr>
          <a:xfrm>
            <a:off x="8719608" y="4748562"/>
            <a:ext cx="213009" cy="11662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C328C1-A84F-4A39-A664-DBA00541A8C6}" type="slidenum">
              <a:rPr lang="pt-BR" sz="1000" smtClean="0">
                <a:solidFill>
                  <a:srgbClr val="000000"/>
                </a:solidFill>
              </a:rPr>
              <a:pPr/>
              <a:t>3</a:t>
            </a:fld>
            <a:endParaRPr lang="pt-BR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92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4</a:t>
            </a:fld>
            <a:endParaRPr lang="pt-BR" dirty="0"/>
          </a:p>
        </p:txBody>
      </p:sp>
      <p:grpSp>
        <p:nvGrpSpPr>
          <p:cNvPr id="39" name="Grupo 38"/>
          <p:cNvGrpSpPr/>
          <p:nvPr/>
        </p:nvGrpSpPr>
        <p:grpSpPr>
          <a:xfrm>
            <a:off x="385838" y="378852"/>
            <a:ext cx="8325587" cy="4464496"/>
            <a:chOff x="364066" y="411510"/>
            <a:chExt cx="8325587" cy="4464496"/>
          </a:xfrm>
        </p:grpSpPr>
        <p:sp>
          <p:nvSpPr>
            <p:cNvPr id="3" name="Rectangle 13"/>
            <p:cNvSpPr>
              <a:spLocks noChangeArrowheads="1"/>
            </p:cNvSpPr>
            <p:nvPr/>
          </p:nvSpPr>
          <p:spPr bwMode="auto">
            <a:xfrm>
              <a:off x="3360133" y="411510"/>
              <a:ext cx="2398834" cy="347663"/>
            </a:xfrm>
            <a:prstGeom prst="rect">
              <a:avLst/>
            </a:prstGeom>
            <a:solidFill>
              <a:srgbClr val="7570B3">
                <a:lumMod val="40000"/>
                <a:lumOff val="60000"/>
              </a:srgbClr>
            </a:solidFill>
            <a:ln w="28575">
              <a:solidFill>
                <a:srgbClr val="7570B3">
                  <a:lumMod val="75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30590" tIns="38848" rIns="30590" bIns="38848" anchor="ctr"/>
            <a:lstStyle/>
            <a:p>
              <a:pPr algn="ctr" defTabSz="388519" hangingPunct="0">
                <a:lnSpc>
                  <a:spcPct val="93000"/>
                </a:lnSpc>
                <a:buClr>
                  <a:srgbClr val="000000"/>
                </a:buClr>
                <a:buSzPct val="100000"/>
                <a:defRPr/>
              </a:pPr>
              <a:r>
                <a:rPr lang="pt-BR" sz="1000" b="1" kern="0" dirty="0" err="1">
                  <a:solidFill>
                    <a:srgbClr val="000000"/>
                  </a:solidFill>
                  <a:latin typeface="Lucida Sans Unicode" pitchFamily="34" charset="0"/>
                </a:rPr>
                <a:t>Sponsors</a:t>
              </a:r>
              <a:endParaRPr lang="pt-BR" sz="1000" b="1" kern="0" dirty="0">
                <a:solidFill>
                  <a:srgbClr val="000000"/>
                </a:solidFill>
                <a:latin typeface="Lucida Sans Unicode" pitchFamily="34" charset="0"/>
              </a:endParaRPr>
            </a:p>
            <a:p>
              <a:pPr algn="ctr" defTabSz="388519" hangingPunct="0">
                <a:lnSpc>
                  <a:spcPct val="93000"/>
                </a:lnSpc>
                <a:buClr>
                  <a:srgbClr val="000000"/>
                </a:buClr>
                <a:buSzPct val="100000"/>
                <a:defRPr/>
              </a:pPr>
              <a:r>
                <a:rPr lang="pt-BR" sz="1000" kern="0" dirty="0">
                  <a:solidFill>
                    <a:srgbClr val="000000"/>
                  </a:solidFill>
                  <a:latin typeface="Lucida Sans Unicode" pitchFamily="34" charset="0"/>
                </a:rPr>
                <a:t>Pedro </a:t>
              </a:r>
              <a:r>
                <a:rPr lang="pt-BR" sz="1000" kern="0" dirty="0" smtClean="0">
                  <a:solidFill>
                    <a:srgbClr val="000000"/>
                  </a:solidFill>
                  <a:latin typeface="Lucida Sans Unicode" pitchFamily="34" charset="0"/>
                </a:rPr>
                <a:t>Falcão / André Ituassú</a:t>
              </a:r>
              <a:endParaRPr lang="pt-BR" sz="1000" kern="0" dirty="0">
                <a:solidFill>
                  <a:srgbClr val="000000"/>
                </a:solidFill>
                <a:latin typeface="Lucida Sans Unicode" pitchFamily="34" charset="0"/>
              </a:endParaRPr>
            </a:p>
          </p:txBody>
        </p:sp>
        <p:sp>
          <p:nvSpPr>
            <p:cNvPr id="4" name="Rectangle 8"/>
            <p:cNvSpPr>
              <a:spLocks noChangeArrowheads="1"/>
            </p:cNvSpPr>
            <p:nvPr/>
          </p:nvSpPr>
          <p:spPr bwMode="auto">
            <a:xfrm>
              <a:off x="910004" y="1272506"/>
              <a:ext cx="1424354" cy="363140"/>
            </a:xfrm>
            <a:prstGeom prst="rect">
              <a:avLst/>
            </a:prstGeom>
            <a:solidFill>
              <a:srgbClr val="C8C6E1"/>
            </a:solidFill>
            <a:ln w="28575">
              <a:solidFill>
                <a:srgbClr val="514C8F"/>
              </a:solidFill>
              <a:miter lim="800000"/>
              <a:headEnd/>
              <a:tailEnd/>
            </a:ln>
          </p:spPr>
          <p:txBody>
            <a:bodyPr wrap="none" lIns="30590" tIns="38848" rIns="30590" bIns="38848" anchor="ctr"/>
            <a:lstStyle>
              <a:lvl1pPr defTabSz="455613" eaLnBrk="0" hangingPunct="0">
                <a:lnSpc>
                  <a:spcPct val="110000"/>
                </a:lnSpc>
                <a:spcAft>
                  <a:spcPts val="600"/>
                </a:spcAft>
                <a:buClr>
                  <a:schemeClr val="accent1"/>
                </a:buClr>
                <a:buSzPct val="120000"/>
                <a:buFont typeface="Wingdings" pitchFamily="2" charset="2"/>
                <a:buChar char="§"/>
                <a:defRPr sz="1200">
                  <a:solidFill>
                    <a:schemeClr val="bg2"/>
                  </a:solidFill>
                  <a:latin typeface="Arial" charset="0"/>
                  <a:ea typeface="MS Gothic" pitchFamily="49" charset="-128"/>
                </a:defRPr>
              </a:lvl1pPr>
              <a:lvl2pPr marL="742950" indent="-285750" defTabSz="455613" eaLnBrk="0" hangingPunct="0">
                <a:lnSpc>
                  <a:spcPct val="110000"/>
                </a:lnSpc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sz="1200">
                  <a:solidFill>
                    <a:schemeClr val="bg2"/>
                  </a:solidFill>
                  <a:latin typeface="Arial" charset="0"/>
                  <a:ea typeface="MS Gothic" pitchFamily="49" charset="-128"/>
                </a:defRPr>
              </a:lvl2pPr>
              <a:lvl3pPr marL="1143000" indent="-228600" defTabSz="455613" eaLnBrk="0" hangingPunct="0">
                <a:lnSpc>
                  <a:spcPct val="110000"/>
                </a:lnSpc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sz="1200">
                  <a:solidFill>
                    <a:schemeClr val="bg2"/>
                  </a:solidFill>
                  <a:latin typeface="Arial" charset="0"/>
                  <a:ea typeface="MS Gothic" pitchFamily="49" charset="-128"/>
                </a:defRPr>
              </a:lvl3pPr>
              <a:lvl4pPr marL="1600200" indent="-228600" defTabSz="455613" eaLnBrk="0" hangingPunct="0">
                <a:lnSpc>
                  <a:spcPct val="110000"/>
                </a:lnSpc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sz="1200">
                  <a:solidFill>
                    <a:schemeClr val="bg2"/>
                  </a:solidFill>
                  <a:latin typeface="Arial" charset="0"/>
                  <a:ea typeface="MS Gothic" pitchFamily="49" charset="-128"/>
                </a:defRPr>
              </a:lvl4pPr>
              <a:lvl5pPr marL="2057400" indent="-228600" defTabSz="455613" eaLnBrk="0" hangingPunct="0">
                <a:lnSpc>
                  <a:spcPct val="110000"/>
                </a:lnSpc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sz="1200">
                  <a:solidFill>
                    <a:schemeClr val="bg2"/>
                  </a:solidFill>
                  <a:latin typeface="Arial" charset="0"/>
                  <a:ea typeface="MS Gothic" pitchFamily="49" charset="-128"/>
                </a:defRPr>
              </a:lvl5pPr>
              <a:lvl6pPr marL="2514600" indent="-228600" defTabSz="455613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sz="1200">
                  <a:solidFill>
                    <a:schemeClr val="bg2"/>
                  </a:solidFill>
                  <a:latin typeface="Arial" charset="0"/>
                  <a:ea typeface="MS Gothic" pitchFamily="49" charset="-128"/>
                </a:defRPr>
              </a:lvl6pPr>
              <a:lvl7pPr marL="2971800" indent="-228600" defTabSz="455613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sz="1200">
                  <a:solidFill>
                    <a:schemeClr val="bg2"/>
                  </a:solidFill>
                  <a:latin typeface="Arial" charset="0"/>
                  <a:ea typeface="MS Gothic" pitchFamily="49" charset="-128"/>
                </a:defRPr>
              </a:lvl7pPr>
              <a:lvl8pPr marL="3429000" indent="-228600" defTabSz="455613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sz="1200">
                  <a:solidFill>
                    <a:schemeClr val="bg2"/>
                  </a:solidFill>
                  <a:latin typeface="Arial" charset="0"/>
                  <a:ea typeface="MS Gothic" pitchFamily="49" charset="-128"/>
                </a:defRPr>
              </a:lvl8pPr>
              <a:lvl9pPr marL="3886200" indent="-228600" defTabSz="455613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sz="1200">
                  <a:solidFill>
                    <a:schemeClr val="bg2"/>
                  </a:solidFill>
                  <a:latin typeface="Arial" charset="0"/>
                  <a:ea typeface="MS Gothic" pitchFamily="49" charset="-128"/>
                </a:defRPr>
              </a:lvl9pPr>
            </a:lstStyle>
            <a:p>
              <a:pPr algn="ctr" eaLnBrk="1" fontAlgn="base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Tx/>
                <a:buNone/>
              </a:pPr>
              <a:r>
                <a:rPr lang="pt-BR" altLang="pt-BR" sz="1000" b="1" dirty="0" smtClean="0">
                  <a:solidFill>
                    <a:srgbClr val="000000"/>
                  </a:solidFill>
                  <a:latin typeface="Lucida Sans Unicode" pitchFamily="34" charset="0"/>
                </a:rPr>
                <a:t>PMO </a:t>
              </a:r>
            </a:p>
            <a:p>
              <a:pPr algn="ctr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pt-BR" altLang="pt-BR" sz="1000" dirty="0" smtClean="0">
                  <a:solidFill>
                    <a:srgbClr val="000000"/>
                  </a:solidFill>
                  <a:latin typeface="Lucida Sans Unicode" pitchFamily="34" charset="0"/>
                </a:rPr>
                <a:t>Tatiana Lera</a:t>
              </a:r>
            </a:p>
          </p:txBody>
        </p:sp>
        <p:sp>
          <p:nvSpPr>
            <p:cNvPr id="5" name="Rectangle 35"/>
            <p:cNvSpPr/>
            <p:nvPr/>
          </p:nvSpPr>
          <p:spPr>
            <a:xfrm>
              <a:off x="3532825" y="4127068"/>
              <a:ext cx="5148810" cy="33993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rgbClr val="7570B3">
                  <a:lumMod val="60000"/>
                  <a:lumOff val="40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30590" tIns="38848" rIns="30590" bIns="38848" anchor="ctr"/>
            <a:lstStyle/>
            <a:p>
              <a:pPr defTabSz="777218">
                <a:defRPr/>
              </a:pPr>
              <a:r>
                <a:rPr lang="pt-BR" sz="900" b="1" kern="0" dirty="0" smtClean="0">
                  <a:solidFill>
                    <a:srgbClr val="000000"/>
                  </a:solidFill>
                  <a:latin typeface="Lucida Sans Unicode" pitchFamily="34" charset="0"/>
                </a:rPr>
                <a:t>Gerente de Projeto WEDO / Direção Técnica WEDO</a:t>
              </a:r>
              <a:endParaRPr lang="pt-BR" sz="900" b="1" kern="0" dirty="0">
                <a:solidFill>
                  <a:srgbClr val="000000"/>
                </a:solidFill>
                <a:latin typeface="Lucida Sans Unicode" pitchFamily="34" charset="0"/>
              </a:endParaRPr>
            </a:p>
            <a:p>
              <a:pPr defTabSz="777218">
                <a:defRPr/>
              </a:pPr>
              <a:r>
                <a:rPr lang="pt-BR" sz="1000" kern="0" dirty="0">
                  <a:solidFill>
                    <a:srgbClr val="000000"/>
                  </a:solidFill>
                  <a:latin typeface="Lucida Sans Unicode" pitchFamily="34" charset="0"/>
                </a:rPr>
                <a:t>Claudia </a:t>
              </a:r>
              <a:r>
                <a:rPr lang="pt-BR" sz="1000" kern="0" dirty="0" smtClean="0">
                  <a:solidFill>
                    <a:srgbClr val="000000"/>
                  </a:solidFill>
                  <a:latin typeface="Lucida Sans Unicode" pitchFamily="34" charset="0"/>
                </a:rPr>
                <a:t>Viana </a:t>
              </a:r>
              <a:r>
                <a:rPr lang="pt-BR" sz="1000" kern="0" dirty="0">
                  <a:solidFill>
                    <a:srgbClr val="000000"/>
                  </a:solidFill>
                  <a:latin typeface="Lucida Sans Unicode" pitchFamily="34" charset="0"/>
                </a:rPr>
                <a:t>/ Alexsandra Coelho</a:t>
              </a:r>
            </a:p>
          </p:txBody>
        </p:sp>
        <p:cxnSp>
          <p:nvCxnSpPr>
            <p:cNvPr id="6" name="Conector reto 8"/>
            <p:cNvCxnSpPr>
              <a:cxnSpLocks noChangeShapeType="1"/>
              <a:stCxn id="3" idx="2"/>
            </p:cNvCxnSpPr>
            <p:nvPr/>
          </p:nvCxnSpPr>
          <p:spPr bwMode="auto">
            <a:xfrm flipH="1">
              <a:off x="4558812" y="759173"/>
              <a:ext cx="738" cy="323701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" name="Conector reto 29"/>
            <p:cNvCxnSpPr>
              <a:cxnSpLocks noChangeShapeType="1"/>
              <a:stCxn id="4" idx="3"/>
            </p:cNvCxnSpPr>
            <p:nvPr/>
          </p:nvCxnSpPr>
          <p:spPr bwMode="auto">
            <a:xfrm>
              <a:off x="2334358" y="1454076"/>
              <a:ext cx="2237642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" name="Conector reto 7"/>
            <p:cNvCxnSpPr>
              <a:cxnSpLocks noChangeShapeType="1"/>
              <a:stCxn id="10" idx="2"/>
            </p:cNvCxnSpPr>
            <p:nvPr/>
          </p:nvCxnSpPr>
          <p:spPr bwMode="auto">
            <a:xfrm flipH="1">
              <a:off x="4558812" y="1319831"/>
              <a:ext cx="10257" cy="617935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64472" y="1707654"/>
              <a:ext cx="6234952" cy="326231"/>
            </a:xfrm>
            <a:prstGeom prst="rect">
              <a:avLst/>
            </a:prstGeom>
            <a:solidFill>
              <a:srgbClr val="7570B3">
                <a:lumMod val="40000"/>
                <a:lumOff val="60000"/>
              </a:srgbClr>
            </a:solidFill>
            <a:ln w="28575">
              <a:solidFill>
                <a:srgbClr val="7570B3">
                  <a:lumMod val="75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30590" tIns="38848" rIns="30590" bIns="38848" anchor="ctr"/>
            <a:lstStyle/>
            <a:p>
              <a:pPr algn="ctr" defTabSz="388519" hangingPunct="0">
                <a:lnSpc>
                  <a:spcPct val="93000"/>
                </a:lnSpc>
                <a:buClr>
                  <a:srgbClr val="000000"/>
                </a:buClr>
                <a:buSzPct val="100000"/>
                <a:defRPr/>
              </a:pPr>
              <a:r>
                <a:rPr lang="pt-BR" sz="1000" b="1" kern="0" dirty="0" smtClean="0">
                  <a:solidFill>
                    <a:srgbClr val="000000"/>
                  </a:solidFill>
                  <a:latin typeface="Lucida Sans Unicode" pitchFamily="34" charset="0"/>
                </a:rPr>
                <a:t>Gerente de Projeto OI</a:t>
              </a:r>
              <a:endParaRPr lang="pt-BR" sz="1000" b="1" kern="0" dirty="0">
                <a:solidFill>
                  <a:srgbClr val="000000"/>
                </a:solidFill>
                <a:latin typeface="Lucida Sans Unicode" pitchFamily="34" charset="0"/>
              </a:endParaRPr>
            </a:p>
            <a:p>
              <a:pPr algn="ctr" defTabSz="388519" hangingPunct="0">
                <a:lnSpc>
                  <a:spcPct val="93000"/>
                </a:lnSpc>
                <a:buClr>
                  <a:srgbClr val="000000"/>
                </a:buClr>
                <a:buSzPct val="100000"/>
                <a:defRPr/>
              </a:pPr>
              <a:r>
                <a:rPr lang="pt-BR" sz="1000" kern="0" dirty="0" smtClean="0">
                  <a:solidFill>
                    <a:srgbClr val="000000"/>
                  </a:solidFill>
                  <a:latin typeface="Lucida Sans Unicode" pitchFamily="34" charset="0"/>
                </a:rPr>
                <a:t>Adriano Maçada</a:t>
              </a:r>
              <a:endParaRPr lang="pt-BR" sz="1000" kern="0" dirty="0">
                <a:solidFill>
                  <a:srgbClr val="000000"/>
                </a:solidFill>
                <a:latin typeface="Lucida Sans Unicode" pitchFamily="34" charset="0"/>
              </a:endParaRPr>
            </a:p>
          </p:txBody>
        </p:sp>
        <p:sp>
          <p:nvSpPr>
            <p:cNvPr id="10" name="Retângulo de cantos arredondados 9"/>
            <p:cNvSpPr/>
            <p:nvPr/>
          </p:nvSpPr>
          <p:spPr>
            <a:xfrm>
              <a:off x="2675792" y="839987"/>
              <a:ext cx="3786554" cy="479822"/>
            </a:xfrm>
            <a:prstGeom prst="roundRect">
              <a:avLst/>
            </a:prstGeom>
            <a:solidFill>
              <a:srgbClr val="7F7F7F">
                <a:lumMod val="20000"/>
                <a:lumOff val="80000"/>
              </a:srgbClr>
            </a:solidFill>
            <a:ln w="12700">
              <a:solidFill>
                <a:srgbClr val="FFFFFF"/>
              </a:solidFill>
            </a:ln>
          </p:spPr>
          <p:txBody>
            <a:bodyPr lIns="30590" tIns="30590" rIns="30590" bIns="30590" anchor="ctr">
              <a:normAutofit/>
            </a:bodyPr>
            <a:lstStyle/>
            <a:p>
              <a:pPr algn="ctr" defTabSz="777042">
                <a:defRPr/>
              </a:pPr>
              <a:endParaRPr lang="pt-BR" sz="1000" b="1" kern="0" dirty="0" err="1">
                <a:solidFill>
                  <a:srgbClr val="FFFFFF"/>
                </a:solidFill>
                <a:latin typeface="Lucida Sans Unicode" pitchFamily="34" charset="0"/>
              </a:endParaRPr>
            </a:p>
          </p:txBody>
        </p:sp>
        <p:sp>
          <p:nvSpPr>
            <p:cNvPr id="11" name="Rectangle 13"/>
            <p:cNvSpPr>
              <a:spLocks noChangeArrowheads="1"/>
            </p:cNvSpPr>
            <p:nvPr/>
          </p:nvSpPr>
          <p:spPr bwMode="auto">
            <a:xfrm>
              <a:off x="2816469" y="913805"/>
              <a:ext cx="3553558" cy="338138"/>
            </a:xfrm>
            <a:prstGeom prst="rect">
              <a:avLst/>
            </a:prstGeom>
            <a:solidFill>
              <a:srgbClr val="7570B3">
                <a:lumMod val="40000"/>
                <a:lumOff val="60000"/>
              </a:srgbClr>
            </a:solidFill>
            <a:ln w="28575">
              <a:solidFill>
                <a:srgbClr val="7570B3">
                  <a:lumMod val="75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30590" tIns="38848" rIns="30590" bIns="38848" anchor="ctr"/>
            <a:lstStyle/>
            <a:p>
              <a:pPr algn="ctr" defTabSz="388519" hangingPunct="0">
                <a:lnSpc>
                  <a:spcPct val="93000"/>
                </a:lnSpc>
                <a:buClr>
                  <a:srgbClr val="000000"/>
                </a:buClr>
                <a:buSzPct val="100000"/>
                <a:defRPr/>
              </a:pPr>
              <a:r>
                <a:rPr lang="pt-BR" sz="1000" b="1" kern="0" dirty="0">
                  <a:solidFill>
                    <a:srgbClr val="000000"/>
                  </a:solidFill>
                  <a:latin typeface="Lucida Sans Unicode" pitchFamily="34" charset="0"/>
                </a:rPr>
                <a:t>Direção Técnica</a:t>
              </a:r>
            </a:p>
            <a:p>
              <a:pPr algn="ctr" defTabSz="388519" hangingPunct="0">
                <a:lnSpc>
                  <a:spcPct val="93000"/>
                </a:lnSpc>
                <a:buClr>
                  <a:srgbClr val="000000"/>
                </a:buClr>
                <a:buSzPct val="100000"/>
                <a:defRPr/>
              </a:pPr>
              <a:r>
                <a:rPr lang="pt-BR" sz="1000" kern="0" dirty="0" smtClean="0">
                  <a:solidFill>
                    <a:srgbClr val="000000"/>
                  </a:solidFill>
                  <a:latin typeface="Lucida Sans Unicode" pitchFamily="34" charset="0"/>
                </a:rPr>
                <a:t>Fábio Glaser / Sonia Bunjes</a:t>
              </a:r>
              <a:endParaRPr lang="pt-BR" sz="1000" kern="0" dirty="0">
                <a:solidFill>
                  <a:srgbClr val="000000"/>
                </a:solidFill>
                <a:latin typeface="Lucida Sans Unicode" pitchFamily="34" charset="0"/>
              </a:endParaRPr>
            </a:p>
          </p:txBody>
        </p:sp>
        <p:sp>
          <p:nvSpPr>
            <p:cNvPr id="12" name="Rectangle 35"/>
            <p:cNvSpPr/>
            <p:nvPr/>
          </p:nvSpPr>
          <p:spPr>
            <a:xfrm>
              <a:off x="3527883" y="4516006"/>
              <a:ext cx="5161769" cy="34995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rgbClr val="7570B3">
                  <a:lumMod val="60000"/>
                  <a:lumOff val="40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30590" tIns="38848" rIns="30590" bIns="38848" anchor="ctr"/>
            <a:lstStyle/>
            <a:p>
              <a:pPr defTabSz="777218"/>
              <a:r>
                <a:rPr lang="pt-BR" sz="900" b="1" kern="0" dirty="0">
                  <a:solidFill>
                    <a:srgbClr val="000000"/>
                  </a:solidFill>
                  <a:latin typeface="Lucida Sans Unicode" pitchFamily="34" charset="0"/>
                </a:rPr>
                <a:t>Equipe Técnica WEDO</a:t>
              </a:r>
            </a:p>
            <a:p>
              <a:pPr defTabSz="777218"/>
              <a:r>
                <a:rPr lang="pt-BR" sz="900" b="1" kern="0" dirty="0">
                  <a:solidFill>
                    <a:srgbClr val="000000"/>
                  </a:solidFill>
                  <a:latin typeface="Lucida Sans Unicode" pitchFamily="34" charset="0"/>
                </a:rPr>
                <a:t>Julia Rena / Ronaldo Vasconcellos / Fred Araujo / Magdy </a:t>
              </a:r>
              <a:r>
                <a:rPr lang="pt-BR" sz="900" b="1" kern="0" dirty="0" err="1" smtClean="0">
                  <a:solidFill>
                    <a:srgbClr val="000000"/>
                  </a:solidFill>
                  <a:latin typeface="Lucida Sans Unicode" pitchFamily="34" charset="0"/>
                </a:rPr>
                <a:t>Shayfe</a:t>
              </a:r>
              <a:r>
                <a:rPr lang="pt-BR" sz="900" b="1" kern="0" dirty="0" smtClean="0">
                  <a:solidFill>
                    <a:srgbClr val="000000"/>
                  </a:solidFill>
                  <a:latin typeface="Lucida Sans Unicode" pitchFamily="34" charset="0"/>
                </a:rPr>
                <a:t> / Paulo Sargento</a:t>
              </a:r>
              <a:endParaRPr lang="pt-BR" sz="900" b="1" kern="0" dirty="0">
                <a:solidFill>
                  <a:srgbClr val="000000"/>
                </a:solidFill>
                <a:latin typeface="Lucida Sans Unicode" pitchFamily="34" charset="0"/>
              </a:endParaRPr>
            </a:p>
          </p:txBody>
        </p:sp>
        <p:grpSp>
          <p:nvGrpSpPr>
            <p:cNvPr id="13" name="Grupo 12"/>
            <p:cNvGrpSpPr/>
            <p:nvPr/>
          </p:nvGrpSpPr>
          <p:grpSpPr>
            <a:xfrm>
              <a:off x="364471" y="2515699"/>
              <a:ext cx="6234955" cy="2360307"/>
              <a:chOff x="364471" y="2587707"/>
              <a:chExt cx="6234955" cy="2360307"/>
            </a:xfrm>
          </p:grpSpPr>
          <p:sp>
            <p:nvSpPr>
              <p:cNvPr id="14" name="Rectangle 33"/>
              <p:cNvSpPr/>
              <p:nvPr/>
            </p:nvSpPr>
            <p:spPr>
              <a:xfrm>
                <a:off x="5132496" y="3797427"/>
                <a:ext cx="1466930" cy="347772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28575">
                <a:solidFill>
                  <a:srgbClr val="7570B3">
                    <a:lumMod val="60000"/>
                    <a:lumOff val="4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30590" tIns="38848" rIns="30590" bIns="38848"/>
              <a:lstStyle/>
              <a:p>
                <a:pPr defTabSz="777218">
                  <a:defRPr/>
                </a:pPr>
                <a:r>
                  <a:rPr lang="pt-BR" sz="900" b="1" kern="0" dirty="0" smtClean="0">
                    <a:solidFill>
                      <a:srgbClr val="000000"/>
                    </a:solidFill>
                    <a:latin typeface="Lucida Sans Unicode" pitchFamily="34" charset="0"/>
                  </a:rPr>
                  <a:t>NDS</a:t>
                </a:r>
                <a:endParaRPr lang="pt-BR" sz="900" b="1" kern="0" dirty="0">
                  <a:solidFill>
                    <a:srgbClr val="000000"/>
                  </a:solidFill>
                  <a:latin typeface="Lucida Sans Unicode" pitchFamily="34" charset="0"/>
                </a:endParaRPr>
              </a:p>
              <a:p>
                <a:pPr defTabSz="388519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defRPr/>
                </a:pPr>
                <a:r>
                  <a:rPr lang="pt-BR" sz="600" kern="0" dirty="0" err="1" smtClean="0">
                    <a:solidFill>
                      <a:srgbClr val="000000"/>
                    </a:solidFill>
                    <a:latin typeface="Lucida Sans Unicode" pitchFamily="34" charset="0"/>
                  </a:rPr>
                  <a:t>Feippe</a:t>
                </a:r>
                <a:r>
                  <a:rPr lang="pt-BR" sz="600" kern="0" dirty="0" smtClean="0">
                    <a:solidFill>
                      <a:srgbClr val="000000"/>
                    </a:solidFill>
                    <a:latin typeface="Lucida Sans Unicode" pitchFamily="34" charset="0"/>
                  </a:rPr>
                  <a:t> Gonçalves </a:t>
                </a:r>
                <a:r>
                  <a:rPr lang="pt-BR" sz="600" kern="0" dirty="0">
                    <a:solidFill>
                      <a:srgbClr val="000000"/>
                    </a:solidFill>
                    <a:latin typeface="Lucida Sans Unicode" pitchFamily="34" charset="0"/>
                  </a:rPr>
                  <a:t>Oi</a:t>
                </a:r>
              </a:p>
              <a:p>
                <a:pPr defTabSz="388519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defRPr/>
                </a:pPr>
                <a:r>
                  <a:rPr lang="pt-BR" sz="600" kern="0" dirty="0">
                    <a:solidFill>
                      <a:srgbClr val="000000"/>
                    </a:solidFill>
                    <a:latin typeface="Lucida Sans Unicode" pitchFamily="34" charset="0"/>
                  </a:rPr>
                  <a:t>Ronaldo Vasconcellos </a:t>
                </a:r>
                <a:r>
                  <a:rPr lang="pt-BR" sz="600" kern="0" dirty="0" err="1">
                    <a:solidFill>
                      <a:srgbClr val="000000"/>
                    </a:solidFill>
                    <a:latin typeface="Lucida Sans Unicode" pitchFamily="34" charset="0"/>
                  </a:rPr>
                  <a:t>WeDo</a:t>
                </a:r>
                <a:endParaRPr lang="pt-BR" sz="600" kern="0" dirty="0">
                  <a:solidFill>
                    <a:srgbClr val="000000"/>
                  </a:solidFill>
                  <a:latin typeface="Lucida Sans Unicode" pitchFamily="34" charset="0"/>
                </a:endParaRPr>
              </a:p>
              <a:p>
                <a:pPr defTabSz="777218">
                  <a:defRPr/>
                </a:pPr>
                <a:endParaRPr lang="pt-BR" sz="900" kern="0" dirty="0">
                  <a:solidFill>
                    <a:srgbClr val="000000"/>
                  </a:solidFill>
                  <a:latin typeface="Lucida Sans Unicode" pitchFamily="34" charset="0"/>
                </a:endParaRPr>
              </a:p>
            </p:txBody>
          </p:sp>
          <p:sp>
            <p:nvSpPr>
              <p:cNvPr id="15" name="Rectangle 29"/>
              <p:cNvSpPr/>
              <p:nvPr/>
            </p:nvSpPr>
            <p:spPr>
              <a:xfrm>
                <a:off x="364472" y="2985999"/>
                <a:ext cx="1535770" cy="360000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28575">
                <a:solidFill>
                  <a:srgbClr val="7570B3">
                    <a:lumMod val="60000"/>
                    <a:lumOff val="4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30590" tIns="38848" rIns="30590" bIns="38848"/>
              <a:lstStyle/>
              <a:p>
                <a:pPr defTabSz="388519" hangingPunct="0">
                  <a:lnSpc>
                    <a:spcPct val="93000"/>
                  </a:lnSpc>
                  <a:buClr>
                    <a:srgbClr val="000000"/>
                  </a:buClr>
                  <a:buSzPct val="100000"/>
                  <a:defRPr/>
                </a:pPr>
                <a:r>
                  <a:rPr lang="pt-BR" sz="900" b="1" kern="0" dirty="0" smtClean="0">
                    <a:solidFill>
                      <a:srgbClr val="000000"/>
                    </a:solidFill>
                    <a:latin typeface="Lucida Sans Unicode" pitchFamily="34" charset="0"/>
                  </a:rPr>
                  <a:t>Módulo Crédito</a:t>
                </a:r>
                <a:endParaRPr lang="pt-BR" sz="900" b="1" kern="0" dirty="0">
                  <a:solidFill>
                    <a:srgbClr val="000000"/>
                  </a:solidFill>
                  <a:latin typeface="Lucida Sans Unicode" pitchFamily="34" charset="0"/>
                </a:endParaRPr>
              </a:p>
              <a:p>
                <a:pPr defTabSz="388519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defRPr/>
                </a:pPr>
                <a:r>
                  <a:rPr lang="pt-BR" sz="700" kern="0" dirty="0" smtClean="0">
                    <a:solidFill>
                      <a:srgbClr val="000000"/>
                    </a:solidFill>
                    <a:latin typeface="Lucida Sans Unicode" pitchFamily="34" charset="0"/>
                  </a:rPr>
                  <a:t>Gustavo Barros OI</a:t>
                </a:r>
              </a:p>
              <a:p>
                <a:pPr defTabSz="388519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defRPr/>
                </a:pPr>
                <a:r>
                  <a:rPr lang="pt-BR" sz="700" kern="0" dirty="0" smtClean="0">
                    <a:solidFill>
                      <a:srgbClr val="000000"/>
                    </a:solidFill>
                    <a:latin typeface="Lucida Sans Unicode" pitchFamily="34" charset="0"/>
                  </a:rPr>
                  <a:t>Julia Rena </a:t>
                </a:r>
                <a:r>
                  <a:rPr lang="pt-BR" sz="700" kern="0" dirty="0" err="1" smtClean="0">
                    <a:solidFill>
                      <a:srgbClr val="000000"/>
                    </a:solidFill>
                    <a:latin typeface="Lucida Sans Unicode" pitchFamily="34" charset="0"/>
                  </a:rPr>
                  <a:t>WeDo</a:t>
                </a:r>
                <a:endParaRPr lang="pt-BR" sz="700" kern="0" dirty="0" smtClean="0">
                  <a:solidFill>
                    <a:srgbClr val="000000"/>
                  </a:solidFill>
                  <a:latin typeface="Lucida Sans Unicode" pitchFamily="34" charset="0"/>
                </a:endParaRPr>
              </a:p>
            </p:txBody>
          </p:sp>
          <p:sp>
            <p:nvSpPr>
              <p:cNvPr id="16" name="Rectangle 30"/>
              <p:cNvSpPr/>
              <p:nvPr/>
            </p:nvSpPr>
            <p:spPr>
              <a:xfrm>
                <a:off x="364471" y="3385599"/>
                <a:ext cx="1535771" cy="360000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28575">
                <a:solidFill>
                  <a:srgbClr val="7570B3">
                    <a:lumMod val="60000"/>
                    <a:lumOff val="4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30590" tIns="38848" rIns="30590" bIns="38848"/>
              <a:lstStyle/>
              <a:p>
                <a:pPr defTabSz="777218">
                  <a:defRPr/>
                </a:pPr>
                <a:r>
                  <a:rPr lang="pt-BR" sz="900" b="1" kern="0" dirty="0" smtClean="0">
                    <a:solidFill>
                      <a:srgbClr val="000000"/>
                    </a:solidFill>
                    <a:latin typeface="Lucida Sans Unicode" pitchFamily="34" charset="0"/>
                  </a:rPr>
                  <a:t>Módulo Cobrança</a:t>
                </a:r>
                <a:endParaRPr lang="pt-BR" sz="900" b="1" kern="0" dirty="0">
                  <a:solidFill>
                    <a:srgbClr val="000000"/>
                  </a:solidFill>
                  <a:latin typeface="Lucida Sans Unicode" pitchFamily="34" charset="0"/>
                </a:endParaRPr>
              </a:p>
              <a:p>
                <a:pPr defTabSz="777218">
                  <a:defRPr/>
                </a:pPr>
                <a:r>
                  <a:rPr lang="pt-BR" sz="700" kern="0" dirty="0" smtClean="0">
                    <a:solidFill>
                      <a:srgbClr val="000000"/>
                    </a:solidFill>
                    <a:latin typeface="Lucida Sans Unicode" pitchFamily="34" charset="0"/>
                  </a:rPr>
                  <a:t>Gustavo </a:t>
                </a:r>
                <a:r>
                  <a:rPr lang="pt-BR" sz="700" kern="0" dirty="0">
                    <a:solidFill>
                      <a:srgbClr val="000000"/>
                    </a:solidFill>
                    <a:latin typeface="Lucida Sans Unicode" pitchFamily="34" charset="0"/>
                  </a:rPr>
                  <a:t>Barros </a:t>
                </a:r>
                <a:r>
                  <a:rPr lang="pt-BR" sz="700" kern="0" dirty="0" smtClean="0">
                    <a:solidFill>
                      <a:srgbClr val="000000"/>
                    </a:solidFill>
                    <a:latin typeface="Lucida Sans Unicode" pitchFamily="34" charset="0"/>
                  </a:rPr>
                  <a:t>OI </a:t>
                </a:r>
              </a:p>
              <a:p>
                <a:pPr defTabSz="777218">
                  <a:defRPr/>
                </a:pPr>
                <a:r>
                  <a:rPr lang="pt-BR" sz="700" kern="0" dirty="0" smtClean="0">
                    <a:solidFill>
                      <a:srgbClr val="000000"/>
                    </a:solidFill>
                    <a:latin typeface="Lucida Sans Unicode" pitchFamily="34" charset="0"/>
                  </a:rPr>
                  <a:t>Julia Rena </a:t>
                </a:r>
                <a:r>
                  <a:rPr lang="pt-BR" sz="700" kern="0" dirty="0" err="1" smtClean="0">
                    <a:solidFill>
                      <a:srgbClr val="000000"/>
                    </a:solidFill>
                    <a:latin typeface="Lucida Sans Unicode" pitchFamily="34" charset="0"/>
                  </a:rPr>
                  <a:t>WeDo</a:t>
                </a:r>
                <a:endParaRPr lang="pt-BR" sz="700" kern="0" dirty="0">
                  <a:solidFill>
                    <a:srgbClr val="000000"/>
                  </a:solidFill>
                  <a:latin typeface="Lucida Sans Unicode" pitchFamily="34" charset="0"/>
                </a:endParaRPr>
              </a:p>
            </p:txBody>
          </p:sp>
          <p:sp>
            <p:nvSpPr>
              <p:cNvPr id="17" name="Rectangle 35"/>
              <p:cNvSpPr>
                <a:spLocks noChangeArrowheads="1"/>
              </p:cNvSpPr>
              <p:nvPr/>
            </p:nvSpPr>
            <p:spPr bwMode="auto">
              <a:xfrm>
                <a:off x="364472" y="3785199"/>
                <a:ext cx="1535771" cy="360000"/>
              </a:xfrm>
              <a:prstGeom prst="rect">
                <a:avLst/>
              </a:prstGeom>
              <a:solidFill>
                <a:srgbClr val="F2F2F2"/>
              </a:solidFill>
              <a:ln w="28575">
                <a:solidFill>
                  <a:srgbClr val="ACA9D1"/>
                </a:solidFill>
                <a:miter lim="800000"/>
                <a:headEnd/>
                <a:tailEnd/>
              </a:ln>
            </p:spPr>
            <p:txBody>
              <a:bodyPr wrap="none" lIns="30590" tIns="38848" rIns="30590" bIns="38848"/>
              <a:lstStyle>
                <a:lvl1pPr eaLnBrk="0" hangingPunct="0">
                  <a:lnSpc>
                    <a:spcPct val="110000"/>
                  </a:lnSpc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Wingdings" pitchFamily="2" charset="2"/>
                  <a:buChar char="§"/>
                  <a:defRPr sz="1200">
                    <a:solidFill>
                      <a:schemeClr val="bg2"/>
                    </a:solidFill>
                    <a:latin typeface="Arial" charset="0"/>
                    <a:ea typeface="MS Gothic" pitchFamily="49" charset="-128"/>
                  </a:defRPr>
                </a:lvl1pPr>
                <a:lvl2pPr marL="742950" indent="-285750" eaLnBrk="0" hangingPunct="0">
                  <a:lnSpc>
                    <a:spcPct val="110000"/>
                  </a:lnSpc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sz="1200">
                    <a:solidFill>
                      <a:schemeClr val="bg2"/>
                    </a:solidFill>
                    <a:latin typeface="Arial" charset="0"/>
                    <a:ea typeface="MS Gothic" pitchFamily="49" charset="-128"/>
                  </a:defRPr>
                </a:lvl2pPr>
                <a:lvl3pPr marL="1143000" indent="-228600" eaLnBrk="0" hangingPunct="0">
                  <a:lnSpc>
                    <a:spcPct val="110000"/>
                  </a:lnSpc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sz="1200">
                    <a:solidFill>
                      <a:schemeClr val="bg2"/>
                    </a:solidFill>
                    <a:latin typeface="Arial" charset="0"/>
                    <a:ea typeface="MS Gothic" pitchFamily="49" charset="-128"/>
                  </a:defRPr>
                </a:lvl3pPr>
                <a:lvl4pPr marL="1600200" indent="-228600" eaLnBrk="0" hangingPunct="0">
                  <a:lnSpc>
                    <a:spcPct val="110000"/>
                  </a:lnSpc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sz="1200">
                    <a:solidFill>
                      <a:schemeClr val="bg2"/>
                    </a:solidFill>
                    <a:latin typeface="Arial" charset="0"/>
                    <a:ea typeface="MS Gothic" pitchFamily="49" charset="-128"/>
                  </a:defRPr>
                </a:lvl4pPr>
                <a:lvl5pPr marL="2057400" indent="-228600" eaLnBrk="0" hangingPunct="0">
                  <a:lnSpc>
                    <a:spcPct val="110000"/>
                  </a:lnSpc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sz="1200">
                    <a:solidFill>
                      <a:schemeClr val="bg2"/>
                    </a:solidFill>
                    <a:latin typeface="Arial" charset="0"/>
                    <a:ea typeface="MS Gothic" pitchFamily="49" charset="-128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sz="1200">
                    <a:solidFill>
                      <a:schemeClr val="bg2"/>
                    </a:solidFill>
                    <a:latin typeface="Arial" charset="0"/>
                    <a:ea typeface="MS Gothic" pitchFamily="49" charset="-128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sz="1200">
                    <a:solidFill>
                      <a:schemeClr val="bg2"/>
                    </a:solidFill>
                    <a:latin typeface="Arial" charset="0"/>
                    <a:ea typeface="MS Gothic" pitchFamily="49" charset="-128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sz="1200">
                    <a:solidFill>
                      <a:schemeClr val="bg2"/>
                    </a:solidFill>
                    <a:latin typeface="Arial" charset="0"/>
                    <a:ea typeface="MS Gothic" pitchFamily="49" charset="-128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sz="1200">
                    <a:solidFill>
                      <a:schemeClr val="bg2"/>
                    </a:solidFill>
                    <a:latin typeface="Arial" charset="0"/>
                    <a:ea typeface="MS Gothic" pitchFamily="49" charset="-128"/>
                  </a:defRPr>
                </a:lvl9pPr>
              </a:lstStyle>
              <a:p>
                <a:pPr defTabSz="777218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r>
                  <a:rPr lang="pt-BR" altLang="pt-BR" sz="900" b="1" dirty="0" smtClean="0">
                    <a:solidFill>
                      <a:srgbClr val="000000"/>
                    </a:solidFill>
                    <a:latin typeface="Lucida Sans Unicode" pitchFamily="34" charset="0"/>
                  </a:rPr>
                  <a:t>Módulo Negociação</a:t>
                </a:r>
                <a:endParaRPr lang="pt-BR" altLang="pt-BR" sz="900" b="1" dirty="0">
                  <a:solidFill>
                    <a:srgbClr val="000000"/>
                  </a:solidFill>
                  <a:latin typeface="Lucida Sans Unicode" pitchFamily="34" charset="0"/>
                </a:endParaRPr>
              </a:p>
              <a:p>
                <a:pPr defTabSz="388519" fontAlgn="base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None/>
                  <a:defRPr/>
                </a:pPr>
                <a:r>
                  <a:rPr lang="pt-BR" sz="700" kern="0" dirty="0">
                    <a:solidFill>
                      <a:srgbClr val="000000"/>
                    </a:solidFill>
                    <a:latin typeface="Lucida Sans Unicode" pitchFamily="34" charset="0"/>
                  </a:rPr>
                  <a:t>Roberta Dias OI</a:t>
                </a:r>
              </a:p>
              <a:p>
                <a:pPr defTabSz="388519" fontAlgn="base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None/>
                  <a:defRPr/>
                </a:pPr>
                <a:r>
                  <a:rPr lang="pt-BR" sz="700" kern="0" dirty="0">
                    <a:solidFill>
                      <a:srgbClr val="000000"/>
                    </a:solidFill>
                    <a:latin typeface="Lucida Sans Unicode" pitchFamily="34" charset="0"/>
                  </a:rPr>
                  <a:t>Magdy </a:t>
                </a:r>
                <a:r>
                  <a:rPr lang="pt-BR" sz="700" kern="0" dirty="0" err="1">
                    <a:solidFill>
                      <a:srgbClr val="000000"/>
                    </a:solidFill>
                    <a:latin typeface="Lucida Sans Unicode" pitchFamily="34" charset="0"/>
                  </a:rPr>
                  <a:t>Shayfe</a:t>
                </a:r>
                <a:r>
                  <a:rPr lang="pt-BR" sz="700" kern="0" dirty="0">
                    <a:solidFill>
                      <a:srgbClr val="000000"/>
                    </a:solidFill>
                    <a:latin typeface="Lucida Sans Unicode" pitchFamily="34" charset="0"/>
                  </a:rPr>
                  <a:t> </a:t>
                </a:r>
                <a:r>
                  <a:rPr lang="pt-BR" sz="700" kern="0" dirty="0" err="1">
                    <a:solidFill>
                      <a:srgbClr val="000000"/>
                    </a:solidFill>
                    <a:latin typeface="Lucida Sans Unicode" pitchFamily="34" charset="0"/>
                  </a:rPr>
                  <a:t>WeDo</a:t>
                </a:r>
                <a:endParaRPr lang="pt-BR" sz="700" kern="0" dirty="0">
                  <a:solidFill>
                    <a:srgbClr val="000000"/>
                  </a:solidFill>
                  <a:latin typeface="Lucida Sans Unicode" pitchFamily="34" charset="0"/>
                </a:endParaRPr>
              </a:p>
              <a:p>
                <a:pPr defTabSz="777218">
                  <a:buNone/>
                  <a:defRPr/>
                </a:pPr>
                <a:endParaRPr lang="pt-BR" altLang="pt-BR" sz="650" b="1" dirty="0" smtClean="0">
                  <a:solidFill>
                    <a:srgbClr val="000000"/>
                  </a:solidFill>
                  <a:latin typeface="Lucida Sans Unicode" pitchFamily="34" charset="0"/>
                </a:endParaRPr>
              </a:p>
            </p:txBody>
          </p:sp>
          <p:sp>
            <p:nvSpPr>
              <p:cNvPr id="18" name="Rectangle 36"/>
              <p:cNvSpPr/>
              <p:nvPr/>
            </p:nvSpPr>
            <p:spPr>
              <a:xfrm>
                <a:off x="364472" y="2587708"/>
                <a:ext cx="3071541" cy="360040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28575">
                <a:solidFill>
                  <a:srgbClr val="7570B3">
                    <a:lumMod val="60000"/>
                    <a:lumOff val="4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30590" tIns="38848" rIns="30590" bIns="38848" anchor="ctr" anchorCtr="0"/>
              <a:lstStyle/>
              <a:p>
                <a:pPr algn="ctr" defTabSz="777218">
                  <a:defRPr/>
                </a:pPr>
                <a:r>
                  <a:rPr lang="pt-BR" sz="1000" b="1" kern="0" dirty="0" smtClean="0">
                    <a:solidFill>
                      <a:srgbClr val="000000"/>
                    </a:solidFill>
                    <a:latin typeface="Lucida Sans Unicode" pitchFamily="34" charset="0"/>
                  </a:rPr>
                  <a:t>Aplicação</a:t>
                </a:r>
                <a:endParaRPr lang="pt-BR" sz="900" kern="0" dirty="0">
                  <a:solidFill>
                    <a:srgbClr val="000000"/>
                  </a:solidFill>
                  <a:latin typeface="Lucida Sans Unicode" pitchFamily="34" charset="0"/>
                </a:endParaRPr>
              </a:p>
            </p:txBody>
          </p:sp>
          <p:sp>
            <p:nvSpPr>
              <p:cNvPr id="19" name="Rectangle 34"/>
              <p:cNvSpPr>
                <a:spLocks noChangeArrowheads="1"/>
              </p:cNvSpPr>
              <p:nvPr/>
            </p:nvSpPr>
            <p:spPr bwMode="auto">
              <a:xfrm>
                <a:off x="3527885" y="3785199"/>
                <a:ext cx="1547060" cy="360000"/>
              </a:xfrm>
              <a:prstGeom prst="rect">
                <a:avLst/>
              </a:prstGeom>
              <a:solidFill>
                <a:srgbClr val="F2F2F2"/>
              </a:solidFill>
              <a:ln w="28575">
                <a:solidFill>
                  <a:srgbClr val="ACA9D1"/>
                </a:solidFill>
                <a:miter lim="800000"/>
                <a:headEnd/>
                <a:tailEnd/>
              </a:ln>
            </p:spPr>
            <p:txBody>
              <a:bodyPr wrap="none" lIns="30590" tIns="38848" rIns="30590" bIns="38848"/>
              <a:lstStyle>
                <a:lvl1pPr eaLnBrk="0" hangingPunct="0">
                  <a:lnSpc>
                    <a:spcPct val="110000"/>
                  </a:lnSpc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Wingdings" pitchFamily="2" charset="2"/>
                  <a:buChar char="§"/>
                  <a:defRPr sz="1200">
                    <a:solidFill>
                      <a:schemeClr val="bg2"/>
                    </a:solidFill>
                    <a:latin typeface="Arial" charset="0"/>
                    <a:ea typeface="MS Gothic" pitchFamily="49" charset="-128"/>
                  </a:defRPr>
                </a:lvl1pPr>
                <a:lvl2pPr marL="742950" indent="-285750" eaLnBrk="0" hangingPunct="0">
                  <a:lnSpc>
                    <a:spcPct val="110000"/>
                  </a:lnSpc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sz="1200">
                    <a:solidFill>
                      <a:schemeClr val="bg2"/>
                    </a:solidFill>
                    <a:latin typeface="Arial" charset="0"/>
                    <a:ea typeface="MS Gothic" pitchFamily="49" charset="-128"/>
                  </a:defRPr>
                </a:lvl2pPr>
                <a:lvl3pPr marL="1143000" indent="-228600" eaLnBrk="0" hangingPunct="0">
                  <a:lnSpc>
                    <a:spcPct val="110000"/>
                  </a:lnSpc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sz="1200">
                    <a:solidFill>
                      <a:schemeClr val="bg2"/>
                    </a:solidFill>
                    <a:latin typeface="Arial" charset="0"/>
                    <a:ea typeface="MS Gothic" pitchFamily="49" charset="-128"/>
                  </a:defRPr>
                </a:lvl3pPr>
                <a:lvl4pPr marL="1600200" indent="-228600" eaLnBrk="0" hangingPunct="0">
                  <a:lnSpc>
                    <a:spcPct val="110000"/>
                  </a:lnSpc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sz="1200">
                    <a:solidFill>
                      <a:schemeClr val="bg2"/>
                    </a:solidFill>
                    <a:latin typeface="Arial" charset="0"/>
                    <a:ea typeface="MS Gothic" pitchFamily="49" charset="-128"/>
                  </a:defRPr>
                </a:lvl4pPr>
                <a:lvl5pPr marL="2057400" indent="-228600" eaLnBrk="0" hangingPunct="0">
                  <a:lnSpc>
                    <a:spcPct val="110000"/>
                  </a:lnSpc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sz="1200">
                    <a:solidFill>
                      <a:schemeClr val="bg2"/>
                    </a:solidFill>
                    <a:latin typeface="Arial" charset="0"/>
                    <a:ea typeface="MS Gothic" pitchFamily="49" charset="-128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sz="1200">
                    <a:solidFill>
                      <a:schemeClr val="bg2"/>
                    </a:solidFill>
                    <a:latin typeface="Arial" charset="0"/>
                    <a:ea typeface="MS Gothic" pitchFamily="49" charset="-128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sz="1200">
                    <a:solidFill>
                      <a:schemeClr val="bg2"/>
                    </a:solidFill>
                    <a:latin typeface="Arial" charset="0"/>
                    <a:ea typeface="MS Gothic" pitchFamily="49" charset="-128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sz="1200">
                    <a:solidFill>
                      <a:schemeClr val="bg2"/>
                    </a:solidFill>
                    <a:latin typeface="Arial" charset="0"/>
                    <a:ea typeface="MS Gothic" pitchFamily="49" charset="-128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sz="1200">
                    <a:solidFill>
                      <a:schemeClr val="bg2"/>
                    </a:solidFill>
                    <a:latin typeface="Arial" charset="0"/>
                    <a:ea typeface="MS Gothic" pitchFamily="49" charset="-128"/>
                  </a:defRPr>
                </a:lvl9pPr>
              </a:lstStyle>
              <a:p>
                <a:pPr defTabSz="777218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r>
                  <a:rPr lang="pt-BR" altLang="pt-BR" sz="900" b="1" dirty="0" err="1" smtClean="0">
                    <a:solidFill>
                      <a:srgbClr val="000000"/>
                    </a:solidFill>
                    <a:latin typeface="Lucida Sans Unicode" pitchFamily="34" charset="0"/>
                  </a:rPr>
                  <a:t>Prep</a:t>
                </a:r>
                <a:r>
                  <a:rPr lang="pt-BR" altLang="pt-BR" sz="900" b="1" dirty="0">
                    <a:solidFill>
                      <a:srgbClr val="000000"/>
                    </a:solidFill>
                    <a:latin typeface="Lucida Sans Unicode" pitchFamily="34" charset="0"/>
                  </a:rPr>
                  <a:t> </a:t>
                </a:r>
                <a:r>
                  <a:rPr lang="pt-BR" altLang="pt-BR" sz="900" b="1" dirty="0" smtClean="0">
                    <a:solidFill>
                      <a:srgbClr val="000000"/>
                    </a:solidFill>
                    <a:latin typeface="Lucida Sans Unicode" pitchFamily="34" charset="0"/>
                  </a:rPr>
                  <a:t>de ambiente e acesso</a:t>
                </a:r>
                <a:endParaRPr lang="pt-BR" altLang="pt-BR" sz="900" b="1" dirty="0">
                  <a:solidFill>
                    <a:srgbClr val="000000"/>
                  </a:solidFill>
                  <a:latin typeface="Lucida Sans Unicode" pitchFamily="34" charset="0"/>
                </a:endParaRPr>
              </a:p>
              <a:p>
                <a:pPr defTabSz="388519" fontAlgn="base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None/>
                  <a:defRPr/>
                </a:pPr>
                <a:r>
                  <a:rPr lang="pt-BR" sz="700" kern="0" dirty="0">
                    <a:solidFill>
                      <a:srgbClr val="000000"/>
                    </a:solidFill>
                    <a:latin typeface="Lucida Sans Unicode" pitchFamily="34" charset="0"/>
                  </a:rPr>
                  <a:t>Felippe </a:t>
                </a:r>
                <a:r>
                  <a:rPr lang="pt-BR" sz="700" kern="0" dirty="0" smtClean="0">
                    <a:solidFill>
                      <a:srgbClr val="000000"/>
                    </a:solidFill>
                    <a:latin typeface="Lucida Sans Unicode" pitchFamily="34" charset="0"/>
                  </a:rPr>
                  <a:t>Gonçalves </a:t>
                </a:r>
                <a:r>
                  <a:rPr lang="pt-BR" sz="700" kern="0" dirty="0">
                    <a:solidFill>
                      <a:srgbClr val="000000"/>
                    </a:solidFill>
                    <a:latin typeface="Lucida Sans Unicode" pitchFamily="34" charset="0"/>
                  </a:rPr>
                  <a:t>Oi</a:t>
                </a:r>
              </a:p>
              <a:p>
                <a:pPr defTabSz="388519" fontAlgn="base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None/>
                  <a:defRPr/>
                </a:pPr>
                <a:r>
                  <a:rPr lang="pt-BR" sz="700" kern="0" dirty="0">
                    <a:solidFill>
                      <a:srgbClr val="000000"/>
                    </a:solidFill>
                    <a:latin typeface="Lucida Sans Unicode" pitchFamily="34" charset="0"/>
                  </a:rPr>
                  <a:t>Ronaldo Vasconcellos </a:t>
                </a:r>
                <a:r>
                  <a:rPr lang="pt-BR" sz="700" kern="0" dirty="0" err="1">
                    <a:solidFill>
                      <a:srgbClr val="000000"/>
                    </a:solidFill>
                    <a:latin typeface="Lucida Sans Unicode" pitchFamily="34" charset="0"/>
                  </a:rPr>
                  <a:t>WeDo</a:t>
                </a:r>
                <a:endParaRPr lang="pt-BR" sz="700" kern="0" dirty="0">
                  <a:solidFill>
                    <a:srgbClr val="000000"/>
                  </a:solidFill>
                  <a:latin typeface="Lucida Sans Unicode" pitchFamily="34" charset="0"/>
                </a:endParaRPr>
              </a:p>
              <a:p>
                <a:pPr defTabSz="777218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endParaRPr lang="pt-BR" altLang="pt-BR" sz="700" dirty="0" smtClean="0">
                  <a:solidFill>
                    <a:srgbClr val="000000"/>
                  </a:solidFill>
                  <a:latin typeface="Lucida Sans Unicode" pitchFamily="34" charset="0"/>
                </a:endParaRPr>
              </a:p>
            </p:txBody>
          </p:sp>
          <p:sp>
            <p:nvSpPr>
              <p:cNvPr id="20" name="Rectangle 35"/>
              <p:cNvSpPr/>
              <p:nvPr/>
            </p:nvSpPr>
            <p:spPr>
              <a:xfrm>
                <a:off x="364471" y="4189042"/>
                <a:ext cx="1535772" cy="360000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28575">
                <a:solidFill>
                  <a:srgbClr val="7570B3">
                    <a:lumMod val="60000"/>
                    <a:lumOff val="4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30590" tIns="38848" rIns="30590" bIns="38848"/>
              <a:lstStyle/>
              <a:p>
                <a:pPr defTabSz="777218">
                  <a:defRPr/>
                </a:pPr>
                <a:r>
                  <a:rPr lang="pt-BR" sz="900" b="1" kern="0" dirty="0" smtClean="0">
                    <a:solidFill>
                      <a:srgbClr val="000000"/>
                    </a:solidFill>
                    <a:latin typeface="Lucida Sans Unicode" pitchFamily="34" charset="0"/>
                  </a:rPr>
                  <a:t>Agencia Externa</a:t>
                </a:r>
                <a:endParaRPr lang="pt-BR" sz="900" b="1" kern="0" dirty="0">
                  <a:solidFill>
                    <a:srgbClr val="000000"/>
                  </a:solidFill>
                  <a:latin typeface="Lucida Sans Unicode" pitchFamily="34" charset="0"/>
                </a:endParaRPr>
              </a:p>
              <a:p>
                <a:pPr defTabSz="777218">
                  <a:buNone/>
                  <a:defRPr/>
                </a:pPr>
                <a:r>
                  <a:rPr lang="pt-BR" sz="650" kern="0" dirty="0" smtClean="0">
                    <a:solidFill>
                      <a:srgbClr val="000000"/>
                    </a:solidFill>
                    <a:latin typeface="Lucida Sans Unicode" pitchFamily="34" charset="0"/>
                  </a:rPr>
                  <a:t>Roberta </a:t>
                </a:r>
                <a:r>
                  <a:rPr lang="pt-BR" sz="650" kern="0" dirty="0">
                    <a:solidFill>
                      <a:srgbClr val="000000"/>
                    </a:solidFill>
                    <a:latin typeface="Lucida Sans Unicode" pitchFamily="34" charset="0"/>
                  </a:rPr>
                  <a:t>Dias </a:t>
                </a:r>
                <a:r>
                  <a:rPr lang="pt-BR" sz="650" kern="0" dirty="0" smtClean="0">
                    <a:solidFill>
                      <a:srgbClr val="000000"/>
                    </a:solidFill>
                    <a:latin typeface="Lucida Sans Unicode" pitchFamily="34" charset="0"/>
                  </a:rPr>
                  <a:t>OI</a:t>
                </a:r>
              </a:p>
              <a:p>
                <a:pPr defTabSz="777218">
                  <a:buNone/>
                  <a:defRPr/>
                </a:pPr>
                <a:r>
                  <a:rPr lang="pt-BR" sz="650" kern="0" dirty="0" smtClean="0">
                    <a:solidFill>
                      <a:srgbClr val="000000"/>
                    </a:solidFill>
                    <a:latin typeface="Lucida Sans Unicode" pitchFamily="34" charset="0"/>
                  </a:rPr>
                  <a:t>Magdy </a:t>
                </a:r>
                <a:r>
                  <a:rPr lang="pt-BR" sz="650" kern="0" dirty="0" err="1" smtClean="0">
                    <a:solidFill>
                      <a:srgbClr val="000000"/>
                    </a:solidFill>
                    <a:latin typeface="Lucida Sans Unicode" pitchFamily="34" charset="0"/>
                  </a:rPr>
                  <a:t>Shayfe</a:t>
                </a:r>
                <a:r>
                  <a:rPr lang="pt-BR" sz="650" kern="0" dirty="0" smtClean="0">
                    <a:solidFill>
                      <a:srgbClr val="000000"/>
                    </a:solidFill>
                    <a:latin typeface="Lucida Sans Unicode" pitchFamily="34" charset="0"/>
                  </a:rPr>
                  <a:t> </a:t>
                </a:r>
                <a:r>
                  <a:rPr lang="pt-BR" sz="650" kern="0" dirty="0" err="1" smtClean="0">
                    <a:solidFill>
                      <a:srgbClr val="000000"/>
                    </a:solidFill>
                    <a:latin typeface="Lucida Sans Unicode" pitchFamily="34" charset="0"/>
                  </a:rPr>
                  <a:t>WeDO</a:t>
                </a:r>
                <a:endParaRPr lang="pt-BR" sz="650" kern="0" dirty="0" smtClean="0">
                  <a:solidFill>
                    <a:srgbClr val="000000"/>
                  </a:solidFill>
                  <a:latin typeface="Lucida Sans Unicode" pitchFamily="34" charset="0"/>
                </a:endParaRPr>
              </a:p>
              <a:p>
                <a:pPr defTabSz="777218">
                  <a:buNone/>
                  <a:defRPr/>
                </a:pPr>
                <a:endParaRPr lang="pt-BR" altLang="pt-BR" sz="650" b="1" dirty="0">
                  <a:solidFill>
                    <a:srgbClr val="000000"/>
                  </a:solidFill>
                  <a:latin typeface="Lucida Sans Unicode" pitchFamily="34" charset="0"/>
                </a:endParaRPr>
              </a:p>
            </p:txBody>
          </p:sp>
          <p:sp>
            <p:nvSpPr>
              <p:cNvPr id="21" name="Rectangle 8"/>
              <p:cNvSpPr>
                <a:spLocks noChangeArrowheads="1"/>
              </p:cNvSpPr>
              <p:nvPr/>
            </p:nvSpPr>
            <p:spPr bwMode="auto">
              <a:xfrm>
                <a:off x="364472" y="4588014"/>
                <a:ext cx="1535771" cy="360000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28575">
                <a:solidFill>
                  <a:srgbClr val="7570B3">
                    <a:lumMod val="60000"/>
                    <a:lumOff val="4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30590" tIns="38848" rIns="30590" bIns="38848"/>
              <a:lstStyle/>
              <a:p>
                <a:pPr defTabSz="777218">
                  <a:defRPr/>
                </a:pPr>
                <a:r>
                  <a:rPr lang="pt-BR" sz="900" b="1" kern="0" dirty="0" smtClean="0">
                    <a:solidFill>
                      <a:srgbClr val="000000"/>
                    </a:solidFill>
                    <a:latin typeface="Lucida Sans Unicode" pitchFamily="34" charset="0"/>
                  </a:rPr>
                  <a:t>Campanha</a:t>
                </a:r>
                <a:endParaRPr lang="pt-BR" sz="900" b="1" kern="0" dirty="0">
                  <a:solidFill>
                    <a:srgbClr val="000000"/>
                  </a:solidFill>
                  <a:latin typeface="Lucida Sans Unicode" pitchFamily="34" charset="0"/>
                </a:endParaRPr>
              </a:p>
              <a:p>
                <a:pPr defTabSz="777218">
                  <a:buNone/>
                  <a:defRPr/>
                </a:pPr>
                <a:r>
                  <a:rPr lang="pt-BR" sz="650" kern="0" dirty="0" smtClean="0">
                    <a:solidFill>
                      <a:srgbClr val="000000"/>
                    </a:solidFill>
                    <a:latin typeface="Lucida Sans Unicode" pitchFamily="34" charset="0"/>
                  </a:rPr>
                  <a:t>Roberta Dias Oi </a:t>
                </a:r>
              </a:p>
              <a:p>
                <a:pPr defTabSz="777218">
                  <a:buNone/>
                  <a:defRPr/>
                </a:pPr>
                <a:r>
                  <a:rPr lang="pt-BR" sz="650" kern="0" dirty="0" smtClean="0">
                    <a:solidFill>
                      <a:srgbClr val="000000"/>
                    </a:solidFill>
                    <a:latin typeface="Lucida Sans Unicode" pitchFamily="34" charset="0"/>
                  </a:rPr>
                  <a:t>Magdy </a:t>
                </a:r>
                <a:r>
                  <a:rPr lang="pt-BR" sz="650" kern="0" dirty="0" err="1" smtClean="0">
                    <a:solidFill>
                      <a:srgbClr val="000000"/>
                    </a:solidFill>
                    <a:latin typeface="Lucida Sans Unicode" pitchFamily="34" charset="0"/>
                  </a:rPr>
                  <a:t>Shayfe</a:t>
                </a:r>
                <a:r>
                  <a:rPr lang="pt-BR" sz="650" kern="0" dirty="0" smtClean="0">
                    <a:solidFill>
                      <a:srgbClr val="000000"/>
                    </a:solidFill>
                    <a:latin typeface="Lucida Sans Unicode" pitchFamily="34" charset="0"/>
                  </a:rPr>
                  <a:t> </a:t>
                </a:r>
                <a:r>
                  <a:rPr lang="pt-BR" sz="650" kern="0" dirty="0" err="1" smtClean="0">
                    <a:solidFill>
                      <a:srgbClr val="000000"/>
                    </a:solidFill>
                    <a:latin typeface="Lucida Sans Unicode" pitchFamily="34" charset="0"/>
                  </a:rPr>
                  <a:t>WeDo</a:t>
                </a:r>
                <a:endParaRPr lang="pt-BR" altLang="pt-BR" sz="650" b="1" dirty="0">
                  <a:solidFill>
                    <a:srgbClr val="000000"/>
                  </a:solidFill>
                  <a:latin typeface="Lucida Sans Unicode" pitchFamily="34" charset="0"/>
                </a:endParaRPr>
              </a:p>
            </p:txBody>
          </p:sp>
          <p:sp>
            <p:nvSpPr>
              <p:cNvPr id="22" name="Rectangle 29"/>
              <p:cNvSpPr/>
              <p:nvPr/>
            </p:nvSpPr>
            <p:spPr>
              <a:xfrm>
                <a:off x="1979712" y="2985999"/>
                <a:ext cx="1456302" cy="360000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28575">
                <a:solidFill>
                  <a:srgbClr val="7570B3">
                    <a:lumMod val="60000"/>
                    <a:lumOff val="4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30590" tIns="38848" rIns="30590" bIns="38848"/>
              <a:lstStyle/>
              <a:p>
                <a:pPr defTabSz="388519" hangingPunct="0">
                  <a:lnSpc>
                    <a:spcPct val="93000"/>
                  </a:lnSpc>
                  <a:buClr>
                    <a:srgbClr val="000000"/>
                  </a:buClr>
                  <a:buSzPct val="100000"/>
                  <a:defRPr/>
                </a:pPr>
                <a:r>
                  <a:rPr lang="pt-BR" sz="900" b="1" kern="0" dirty="0" smtClean="0">
                    <a:solidFill>
                      <a:srgbClr val="000000"/>
                    </a:solidFill>
                    <a:latin typeface="Lucida Sans Unicode" pitchFamily="34" charset="0"/>
                  </a:rPr>
                  <a:t>CCA – ICS WEB</a:t>
                </a:r>
                <a:endParaRPr lang="pt-BR" sz="900" b="1" kern="0" dirty="0">
                  <a:solidFill>
                    <a:srgbClr val="000000"/>
                  </a:solidFill>
                  <a:latin typeface="Lucida Sans Unicode" pitchFamily="34" charset="0"/>
                </a:endParaRPr>
              </a:p>
              <a:p>
                <a:pPr defTabSz="777218">
                  <a:buNone/>
                  <a:defRPr/>
                </a:pPr>
                <a:r>
                  <a:rPr lang="pt-BR" sz="650" kern="0" dirty="0" smtClean="0">
                    <a:solidFill>
                      <a:srgbClr val="000000"/>
                    </a:solidFill>
                    <a:latin typeface="Lucida Sans Unicode" pitchFamily="34" charset="0"/>
                  </a:rPr>
                  <a:t>Gustavo Barros Oi</a:t>
                </a:r>
              </a:p>
              <a:p>
                <a:pPr defTabSz="777218">
                  <a:buNone/>
                  <a:defRPr/>
                </a:pPr>
                <a:r>
                  <a:rPr lang="pt-BR" sz="650" kern="0" dirty="0" smtClean="0">
                    <a:solidFill>
                      <a:srgbClr val="000000"/>
                    </a:solidFill>
                    <a:latin typeface="Lucida Sans Unicode" pitchFamily="34" charset="0"/>
                  </a:rPr>
                  <a:t>Fred Araujo </a:t>
                </a:r>
                <a:r>
                  <a:rPr lang="pt-BR" sz="650" kern="0" dirty="0" err="1" smtClean="0">
                    <a:solidFill>
                      <a:srgbClr val="000000"/>
                    </a:solidFill>
                    <a:latin typeface="Lucida Sans Unicode" pitchFamily="34" charset="0"/>
                  </a:rPr>
                  <a:t>WeDo</a:t>
                </a:r>
                <a:endParaRPr lang="pt-BR" altLang="pt-BR" sz="650" b="1" dirty="0">
                  <a:solidFill>
                    <a:srgbClr val="000000"/>
                  </a:solidFill>
                  <a:latin typeface="Lucida Sans Unicode" pitchFamily="34" charset="0"/>
                </a:endParaRPr>
              </a:p>
            </p:txBody>
          </p:sp>
          <p:sp>
            <p:nvSpPr>
              <p:cNvPr id="23" name="Rectangle 35"/>
              <p:cNvSpPr>
                <a:spLocks noChangeArrowheads="1"/>
              </p:cNvSpPr>
              <p:nvPr/>
            </p:nvSpPr>
            <p:spPr bwMode="auto">
              <a:xfrm>
                <a:off x="1979714" y="3387646"/>
                <a:ext cx="1456638" cy="360000"/>
              </a:xfrm>
              <a:prstGeom prst="rect">
                <a:avLst/>
              </a:prstGeom>
              <a:solidFill>
                <a:srgbClr val="F2F2F2"/>
              </a:solidFill>
              <a:ln w="28575">
                <a:solidFill>
                  <a:srgbClr val="ACA9D1"/>
                </a:solidFill>
                <a:miter lim="800000"/>
                <a:headEnd/>
                <a:tailEnd/>
              </a:ln>
            </p:spPr>
            <p:txBody>
              <a:bodyPr wrap="none" lIns="30590" tIns="38848" rIns="30590" bIns="38848"/>
              <a:lstStyle>
                <a:lvl1pPr eaLnBrk="0" hangingPunct="0">
                  <a:lnSpc>
                    <a:spcPct val="110000"/>
                  </a:lnSpc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Wingdings" pitchFamily="2" charset="2"/>
                  <a:buChar char="§"/>
                  <a:defRPr sz="1200">
                    <a:solidFill>
                      <a:schemeClr val="bg2"/>
                    </a:solidFill>
                    <a:latin typeface="Arial" charset="0"/>
                    <a:ea typeface="MS Gothic" pitchFamily="49" charset="-128"/>
                  </a:defRPr>
                </a:lvl1pPr>
                <a:lvl2pPr marL="742950" indent="-285750" eaLnBrk="0" hangingPunct="0">
                  <a:lnSpc>
                    <a:spcPct val="110000"/>
                  </a:lnSpc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sz="1200">
                    <a:solidFill>
                      <a:schemeClr val="bg2"/>
                    </a:solidFill>
                    <a:latin typeface="Arial" charset="0"/>
                    <a:ea typeface="MS Gothic" pitchFamily="49" charset="-128"/>
                  </a:defRPr>
                </a:lvl2pPr>
                <a:lvl3pPr marL="1143000" indent="-228600" eaLnBrk="0" hangingPunct="0">
                  <a:lnSpc>
                    <a:spcPct val="110000"/>
                  </a:lnSpc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sz="1200">
                    <a:solidFill>
                      <a:schemeClr val="bg2"/>
                    </a:solidFill>
                    <a:latin typeface="Arial" charset="0"/>
                    <a:ea typeface="MS Gothic" pitchFamily="49" charset="-128"/>
                  </a:defRPr>
                </a:lvl3pPr>
                <a:lvl4pPr marL="1600200" indent="-228600" eaLnBrk="0" hangingPunct="0">
                  <a:lnSpc>
                    <a:spcPct val="110000"/>
                  </a:lnSpc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sz="1200">
                    <a:solidFill>
                      <a:schemeClr val="bg2"/>
                    </a:solidFill>
                    <a:latin typeface="Arial" charset="0"/>
                    <a:ea typeface="MS Gothic" pitchFamily="49" charset="-128"/>
                  </a:defRPr>
                </a:lvl4pPr>
                <a:lvl5pPr marL="2057400" indent="-228600" eaLnBrk="0" hangingPunct="0">
                  <a:lnSpc>
                    <a:spcPct val="110000"/>
                  </a:lnSpc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sz="1200">
                    <a:solidFill>
                      <a:schemeClr val="bg2"/>
                    </a:solidFill>
                    <a:latin typeface="Arial" charset="0"/>
                    <a:ea typeface="MS Gothic" pitchFamily="49" charset="-128"/>
                  </a:defRPr>
                </a:lvl5pPr>
                <a:lvl6pPr marL="25146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sz="1200">
                    <a:solidFill>
                      <a:schemeClr val="bg2"/>
                    </a:solidFill>
                    <a:latin typeface="Arial" charset="0"/>
                    <a:ea typeface="MS Gothic" pitchFamily="49" charset="-128"/>
                  </a:defRPr>
                </a:lvl6pPr>
                <a:lvl7pPr marL="29718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sz="1200">
                    <a:solidFill>
                      <a:schemeClr val="bg2"/>
                    </a:solidFill>
                    <a:latin typeface="Arial" charset="0"/>
                    <a:ea typeface="MS Gothic" pitchFamily="49" charset="-128"/>
                  </a:defRPr>
                </a:lvl7pPr>
                <a:lvl8pPr marL="34290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sz="1200">
                    <a:solidFill>
                      <a:schemeClr val="bg2"/>
                    </a:solidFill>
                    <a:latin typeface="Arial" charset="0"/>
                    <a:ea typeface="MS Gothic" pitchFamily="49" charset="-128"/>
                  </a:defRPr>
                </a:lvl8pPr>
                <a:lvl9pPr marL="3886200" indent="-228600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sz="1200">
                    <a:solidFill>
                      <a:schemeClr val="bg2"/>
                    </a:solidFill>
                    <a:latin typeface="Arial" charset="0"/>
                    <a:ea typeface="MS Gothic" pitchFamily="49" charset="-128"/>
                  </a:defRPr>
                </a:lvl9pPr>
              </a:lstStyle>
              <a:p>
                <a:pPr defTabSz="777218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r>
                  <a:rPr lang="pt-BR" altLang="pt-BR" sz="900" b="1" dirty="0" smtClean="0">
                    <a:solidFill>
                      <a:srgbClr val="000000"/>
                    </a:solidFill>
                    <a:latin typeface="Lucida Sans Unicode" pitchFamily="34" charset="0"/>
                  </a:rPr>
                  <a:t>Integrações</a:t>
                </a:r>
                <a:endParaRPr lang="pt-BR" altLang="pt-BR" sz="900" b="1" dirty="0">
                  <a:solidFill>
                    <a:srgbClr val="000000"/>
                  </a:solidFill>
                  <a:latin typeface="Lucida Sans Unicode" pitchFamily="34" charset="0"/>
                </a:endParaRPr>
              </a:p>
              <a:p>
                <a:pPr defTabSz="777218">
                  <a:buNone/>
                  <a:defRPr/>
                </a:pPr>
                <a:r>
                  <a:rPr lang="pt-BR" sz="650" kern="0" dirty="0" smtClean="0">
                    <a:solidFill>
                      <a:srgbClr val="000000"/>
                    </a:solidFill>
                    <a:latin typeface="Lucida Sans Unicode" pitchFamily="34" charset="0"/>
                  </a:rPr>
                  <a:t>Gustavo Barros Oi</a:t>
                </a:r>
                <a:endParaRPr lang="pt-BR" altLang="pt-BR" sz="650" b="1" dirty="0">
                  <a:solidFill>
                    <a:srgbClr val="000000"/>
                  </a:solidFill>
                  <a:latin typeface="Lucida Sans Unicode" pitchFamily="34" charset="0"/>
                </a:endParaRPr>
              </a:p>
            </p:txBody>
          </p:sp>
          <p:sp>
            <p:nvSpPr>
              <p:cNvPr id="24" name="Rectangle 35"/>
              <p:cNvSpPr/>
              <p:nvPr/>
            </p:nvSpPr>
            <p:spPr>
              <a:xfrm>
                <a:off x="1980054" y="3781449"/>
                <a:ext cx="1456298" cy="360000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28575">
                <a:solidFill>
                  <a:srgbClr val="7570B3">
                    <a:lumMod val="60000"/>
                    <a:lumOff val="4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30590" tIns="38848" rIns="30590" bIns="38848"/>
              <a:lstStyle/>
              <a:p>
                <a:pPr defTabSz="777218">
                  <a:defRPr/>
                </a:pPr>
                <a:r>
                  <a:rPr lang="pt-BR" sz="900" b="1" kern="0" dirty="0" smtClean="0">
                    <a:solidFill>
                      <a:srgbClr val="000000"/>
                    </a:solidFill>
                    <a:latin typeface="Lucida Sans Unicode" pitchFamily="34" charset="0"/>
                  </a:rPr>
                  <a:t>Base Faturas - Relatórios</a:t>
                </a:r>
                <a:endParaRPr lang="pt-BR" sz="900" b="1" kern="0" dirty="0">
                  <a:solidFill>
                    <a:srgbClr val="000000"/>
                  </a:solidFill>
                  <a:latin typeface="Lucida Sans Unicode" pitchFamily="34" charset="0"/>
                </a:endParaRPr>
              </a:p>
              <a:p>
                <a:pPr defTabSz="388519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defRPr/>
                </a:pPr>
                <a:r>
                  <a:rPr lang="pt-BR" sz="600" kern="0" dirty="0" smtClean="0">
                    <a:solidFill>
                      <a:srgbClr val="000000"/>
                    </a:solidFill>
                    <a:latin typeface="Lucida Sans Unicode" pitchFamily="34" charset="0"/>
                  </a:rPr>
                  <a:t>Gustavo Barros  OI</a:t>
                </a:r>
              </a:p>
              <a:p>
                <a:pPr defTabSz="388519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defRPr/>
                </a:pPr>
                <a:r>
                  <a:rPr lang="pt-BR" sz="600" kern="0" dirty="0" smtClean="0">
                    <a:solidFill>
                      <a:srgbClr val="000000"/>
                    </a:solidFill>
                    <a:latin typeface="Lucida Sans Unicode" pitchFamily="34" charset="0"/>
                  </a:rPr>
                  <a:t>Ronaldo Vasconcellos </a:t>
                </a:r>
                <a:r>
                  <a:rPr lang="pt-BR" sz="600" kern="0" dirty="0" err="1" smtClean="0">
                    <a:solidFill>
                      <a:srgbClr val="000000"/>
                    </a:solidFill>
                    <a:latin typeface="Lucida Sans Unicode" pitchFamily="34" charset="0"/>
                  </a:rPr>
                  <a:t>WeDo</a:t>
                </a:r>
                <a:r>
                  <a:rPr lang="pt-BR" sz="600" kern="0" dirty="0" smtClean="0">
                    <a:solidFill>
                      <a:srgbClr val="000000"/>
                    </a:solidFill>
                    <a:latin typeface="Lucida Sans Unicode" pitchFamily="34" charset="0"/>
                  </a:rPr>
                  <a:t>.</a:t>
                </a:r>
                <a:endParaRPr lang="pt-BR" sz="600" kern="0" dirty="0">
                  <a:solidFill>
                    <a:srgbClr val="000000"/>
                  </a:solidFill>
                  <a:latin typeface="Lucida Sans Unicode" pitchFamily="34" charset="0"/>
                </a:endParaRPr>
              </a:p>
            </p:txBody>
          </p:sp>
          <p:sp>
            <p:nvSpPr>
              <p:cNvPr id="25" name="Rectangle 35"/>
              <p:cNvSpPr/>
              <p:nvPr/>
            </p:nvSpPr>
            <p:spPr>
              <a:xfrm>
                <a:off x="1979712" y="4588014"/>
                <a:ext cx="1456299" cy="3600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rgbClr val="7570B3">
                    <a:lumMod val="60000"/>
                    <a:lumOff val="4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30590" tIns="38848" rIns="30590" bIns="38848"/>
              <a:lstStyle/>
              <a:p>
                <a:pPr defTabSz="777218">
                  <a:defRPr/>
                </a:pPr>
                <a:r>
                  <a:rPr lang="pt-BR" sz="900" b="1" kern="0" dirty="0" smtClean="0">
                    <a:solidFill>
                      <a:srgbClr val="000000"/>
                    </a:solidFill>
                    <a:latin typeface="Lucida Sans Unicode" pitchFamily="34" charset="0"/>
                  </a:rPr>
                  <a:t>Projetos Legados</a:t>
                </a:r>
                <a:endParaRPr lang="pt-BR" sz="900" b="1" kern="0" dirty="0">
                  <a:solidFill>
                    <a:srgbClr val="000000"/>
                  </a:solidFill>
                  <a:latin typeface="Lucida Sans Unicode" pitchFamily="34" charset="0"/>
                </a:endParaRPr>
              </a:p>
              <a:p>
                <a:pPr defTabSz="777218">
                  <a:buNone/>
                  <a:defRPr/>
                </a:pPr>
                <a:r>
                  <a:rPr lang="pt-BR" sz="650" kern="0" dirty="0" smtClean="0">
                    <a:solidFill>
                      <a:srgbClr val="000000"/>
                    </a:solidFill>
                    <a:latin typeface="Lucida Sans Unicode" pitchFamily="34" charset="0"/>
                  </a:rPr>
                  <a:t>Roberta Dias / </a:t>
                </a:r>
                <a:r>
                  <a:rPr lang="pt-BR" sz="650" kern="0" dirty="0" err="1" smtClean="0">
                    <a:solidFill>
                      <a:srgbClr val="000000"/>
                    </a:solidFill>
                    <a:latin typeface="Lucida Sans Unicode" pitchFamily="34" charset="0"/>
                  </a:rPr>
                  <a:t>Jessiaca</a:t>
                </a:r>
                <a:r>
                  <a:rPr lang="pt-BR" sz="650" kern="0" dirty="0" smtClean="0">
                    <a:solidFill>
                      <a:srgbClr val="000000"/>
                    </a:solidFill>
                    <a:latin typeface="Lucida Sans Unicode" pitchFamily="34" charset="0"/>
                  </a:rPr>
                  <a:t> Barbosa</a:t>
                </a:r>
              </a:p>
            </p:txBody>
          </p:sp>
          <p:sp>
            <p:nvSpPr>
              <p:cNvPr id="26" name="Rectangle 36"/>
              <p:cNvSpPr/>
              <p:nvPr/>
            </p:nvSpPr>
            <p:spPr>
              <a:xfrm>
                <a:off x="3527884" y="2587707"/>
                <a:ext cx="3071541" cy="360041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28575">
                <a:solidFill>
                  <a:srgbClr val="7570B3">
                    <a:lumMod val="60000"/>
                    <a:lumOff val="4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30590" tIns="38848" rIns="30590" bIns="38848" anchor="ctr" anchorCtr="0"/>
              <a:lstStyle/>
              <a:p>
                <a:pPr algn="ctr" defTabSz="777218">
                  <a:defRPr/>
                </a:pPr>
                <a:r>
                  <a:rPr lang="pt-BR" sz="1000" b="1" kern="0" dirty="0" smtClean="0">
                    <a:solidFill>
                      <a:srgbClr val="000000"/>
                    </a:solidFill>
                    <a:latin typeface="Lucida Sans Unicode" pitchFamily="34" charset="0"/>
                  </a:rPr>
                  <a:t>Infraestrutura</a:t>
                </a:r>
                <a:endParaRPr lang="pt-BR" sz="900" kern="0" dirty="0">
                  <a:solidFill>
                    <a:srgbClr val="000000"/>
                  </a:solidFill>
                  <a:latin typeface="Lucida Sans Unicode" pitchFamily="34" charset="0"/>
                </a:endParaRPr>
              </a:p>
            </p:txBody>
          </p:sp>
          <p:sp>
            <p:nvSpPr>
              <p:cNvPr id="27" name="Rectangle 29"/>
              <p:cNvSpPr/>
              <p:nvPr/>
            </p:nvSpPr>
            <p:spPr>
              <a:xfrm>
                <a:off x="3527885" y="2989698"/>
                <a:ext cx="1547059" cy="356301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28575">
                <a:solidFill>
                  <a:srgbClr val="7570B3">
                    <a:lumMod val="60000"/>
                    <a:lumOff val="4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30590" tIns="38848" rIns="30590" bIns="38848"/>
              <a:lstStyle/>
              <a:p>
                <a:pPr defTabSz="388519" hangingPunct="0">
                  <a:lnSpc>
                    <a:spcPct val="93000"/>
                  </a:lnSpc>
                  <a:buClr>
                    <a:srgbClr val="000000"/>
                  </a:buClr>
                  <a:buSzPct val="100000"/>
                  <a:defRPr/>
                </a:pPr>
                <a:r>
                  <a:rPr lang="pt-BR" sz="900" b="1" kern="0" dirty="0" smtClean="0">
                    <a:solidFill>
                      <a:srgbClr val="000000"/>
                    </a:solidFill>
                    <a:latin typeface="Lucida Sans Unicode" pitchFamily="34" charset="0"/>
                  </a:rPr>
                  <a:t>Servidores e Ambiente</a:t>
                </a:r>
                <a:endParaRPr lang="pt-BR" sz="900" b="1" kern="0" dirty="0">
                  <a:solidFill>
                    <a:srgbClr val="000000"/>
                  </a:solidFill>
                  <a:latin typeface="Lucida Sans Unicode" pitchFamily="34" charset="0"/>
                </a:endParaRPr>
              </a:p>
              <a:p>
                <a:pPr defTabSz="388519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defRPr/>
                </a:pPr>
                <a:r>
                  <a:rPr lang="pt-BR" sz="600" kern="0" dirty="0" err="1" smtClean="0">
                    <a:solidFill>
                      <a:srgbClr val="000000"/>
                    </a:solidFill>
                    <a:latin typeface="Lucida Sans Unicode" pitchFamily="34" charset="0"/>
                  </a:rPr>
                  <a:t>Feippe</a:t>
                </a:r>
                <a:r>
                  <a:rPr lang="pt-BR" sz="600" kern="0" dirty="0" smtClean="0">
                    <a:solidFill>
                      <a:srgbClr val="000000"/>
                    </a:solidFill>
                    <a:latin typeface="Lucida Sans Unicode" pitchFamily="34" charset="0"/>
                  </a:rPr>
                  <a:t> Gonçalves Oi</a:t>
                </a:r>
              </a:p>
              <a:p>
                <a:pPr defTabSz="388519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defRPr/>
                </a:pPr>
                <a:r>
                  <a:rPr lang="pt-BR" sz="600" kern="0" dirty="0">
                    <a:solidFill>
                      <a:srgbClr val="000000"/>
                    </a:solidFill>
                    <a:latin typeface="Lucida Sans Unicode" pitchFamily="34" charset="0"/>
                  </a:rPr>
                  <a:t>Ronaldo Vasconcellos </a:t>
                </a:r>
                <a:r>
                  <a:rPr lang="pt-BR" sz="600" kern="0" dirty="0" err="1">
                    <a:solidFill>
                      <a:srgbClr val="000000"/>
                    </a:solidFill>
                    <a:latin typeface="Lucida Sans Unicode" pitchFamily="34" charset="0"/>
                  </a:rPr>
                  <a:t>WeDo</a:t>
                </a:r>
                <a:endParaRPr lang="pt-BR" sz="600" kern="0" dirty="0" smtClean="0">
                  <a:solidFill>
                    <a:srgbClr val="000000"/>
                  </a:solidFill>
                  <a:latin typeface="Lucida Sans Unicode" pitchFamily="34" charset="0"/>
                </a:endParaRPr>
              </a:p>
            </p:txBody>
          </p:sp>
          <p:sp>
            <p:nvSpPr>
              <p:cNvPr id="28" name="Rectangle 29"/>
              <p:cNvSpPr/>
              <p:nvPr/>
            </p:nvSpPr>
            <p:spPr>
              <a:xfrm>
                <a:off x="5148064" y="2985999"/>
                <a:ext cx="1451360" cy="360000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28575">
                <a:solidFill>
                  <a:srgbClr val="7570B3">
                    <a:lumMod val="60000"/>
                    <a:lumOff val="4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30590" tIns="38848" rIns="30590" bIns="38848"/>
              <a:lstStyle/>
              <a:p>
                <a:pPr defTabSz="388519" hangingPunct="0">
                  <a:lnSpc>
                    <a:spcPct val="93000"/>
                  </a:lnSpc>
                  <a:buClr>
                    <a:srgbClr val="000000"/>
                  </a:buClr>
                  <a:buSzPct val="100000"/>
                  <a:defRPr/>
                </a:pPr>
                <a:r>
                  <a:rPr lang="pt-BR" sz="900" b="1" kern="0" dirty="0" smtClean="0">
                    <a:solidFill>
                      <a:srgbClr val="000000"/>
                    </a:solidFill>
                    <a:latin typeface="Lucida Sans Unicode" pitchFamily="34" charset="0"/>
                  </a:rPr>
                  <a:t>Migração</a:t>
                </a:r>
                <a:endParaRPr lang="pt-BR" sz="600" b="1" kern="0" dirty="0" smtClean="0">
                  <a:solidFill>
                    <a:srgbClr val="000000"/>
                  </a:solidFill>
                  <a:latin typeface="Lucida Sans Unicode" pitchFamily="34" charset="0"/>
                </a:endParaRPr>
              </a:p>
              <a:p>
                <a:pPr defTabSz="388519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defRPr/>
                </a:pPr>
                <a:r>
                  <a:rPr lang="pt-BR" sz="600" kern="0" dirty="0" err="1" smtClean="0">
                    <a:solidFill>
                      <a:srgbClr val="000000"/>
                    </a:solidFill>
                    <a:latin typeface="Lucida Sans Unicode" pitchFamily="34" charset="0"/>
                  </a:rPr>
                  <a:t>Feippe</a:t>
                </a:r>
                <a:r>
                  <a:rPr lang="pt-BR" sz="600" kern="0" dirty="0" smtClean="0">
                    <a:solidFill>
                      <a:srgbClr val="000000"/>
                    </a:solidFill>
                    <a:latin typeface="Lucida Sans Unicode" pitchFamily="34" charset="0"/>
                  </a:rPr>
                  <a:t> Gonçalves </a:t>
                </a:r>
                <a:r>
                  <a:rPr lang="pt-BR" sz="600" kern="0" dirty="0">
                    <a:solidFill>
                      <a:srgbClr val="000000"/>
                    </a:solidFill>
                    <a:latin typeface="Lucida Sans Unicode" pitchFamily="34" charset="0"/>
                  </a:rPr>
                  <a:t>Oi</a:t>
                </a:r>
              </a:p>
              <a:p>
                <a:pPr defTabSz="388519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defRPr/>
                </a:pPr>
                <a:r>
                  <a:rPr lang="pt-BR" sz="600" kern="0" dirty="0">
                    <a:solidFill>
                      <a:srgbClr val="000000"/>
                    </a:solidFill>
                    <a:latin typeface="Lucida Sans Unicode" pitchFamily="34" charset="0"/>
                  </a:rPr>
                  <a:t>Ronaldo Vasconcellos </a:t>
                </a:r>
                <a:r>
                  <a:rPr lang="pt-BR" sz="600" kern="0" dirty="0" err="1">
                    <a:solidFill>
                      <a:srgbClr val="000000"/>
                    </a:solidFill>
                    <a:latin typeface="Lucida Sans Unicode" pitchFamily="34" charset="0"/>
                  </a:rPr>
                  <a:t>WeDo</a:t>
                </a:r>
                <a:endParaRPr lang="pt-BR" sz="600" kern="0" dirty="0">
                  <a:solidFill>
                    <a:srgbClr val="000000"/>
                  </a:solidFill>
                  <a:latin typeface="Lucida Sans Unicode" pitchFamily="34" charset="0"/>
                </a:endParaRPr>
              </a:p>
              <a:p>
                <a:pPr defTabSz="388519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defRPr/>
                </a:pPr>
                <a:endParaRPr lang="pt-BR" sz="600" kern="0" dirty="0" smtClean="0">
                  <a:solidFill>
                    <a:srgbClr val="000000"/>
                  </a:solidFill>
                  <a:latin typeface="Lucida Sans Unicode" pitchFamily="34" charset="0"/>
                </a:endParaRPr>
              </a:p>
              <a:p>
                <a:pPr defTabSz="388519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defRPr/>
                </a:pPr>
                <a:endParaRPr lang="pt-BR" sz="600" kern="0" dirty="0">
                  <a:solidFill>
                    <a:srgbClr val="000000"/>
                  </a:solidFill>
                  <a:latin typeface="Lucida Sans Unicode" pitchFamily="34" charset="0"/>
                </a:endParaRPr>
              </a:p>
            </p:txBody>
          </p:sp>
          <p:sp>
            <p:nvSpPr>
              <p:cNvPr id="29" name="Rectangle 36"/>
              <p:cNvSpPr/>
              <p:nvPr/>
            </p:nvSpPr>
            <p:spPr>
              <a:xfrm>
                <a:off x="3532825" y="3399408"/>
                <a:ext cx="3066599" cy="346191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28575">
                <a:solidFill>
                  <a:srgbClr val="7570B3">
                    <a:lumMod val="60000"/>
                    <a:lumOff val="4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30590" tIns="38848" rIns="30590" bIns="38848" anchor="ctr" anchorCtr="0"/>
              <a:lstStyle/>
              <a:p>
                <a:pPr algn="ctr" defTabSz="777218">
                  <a:defRPr/>
                </a:pPr>
                <a:r>
                  <a:rPr lang="pt-BR" sz="1000" b="1" kern="0" dirty="0" smtClean="0">
                    <a:solidFill>
                      <a:srgbClr val="000000"/>
                    </a:solidFill>
                    <a:latin typeface="Lucida Sans Unicode" pitchFamily="34" charset="0"/>
                  </a:rPr>
                  <a:t>Segurança</a:t>
                </a:r>
                <a:endParaRPr lang="pt-BR" sz="900" kern="0" dirty="0">
                  <a:solidFill>
                    <a:srgbClr val="000000"/>
                  </a:solidFill>
                  <a:latin typeface="Lucida Sans Unicode" pitchFamily="34" charset="0"/>
                </a:endParaRPr>
              </a:p>
            </p:txBody>
          </p:sp>
          <p:sp>
            <p:nvSpPr>
              <p:cNvPr id="30" name="Rectangle 35"/>
              <p:cNvSpPr/>
              <p:nvPr/>
            </p:nvSpPr>
            <p:spPr>
              <a:xfrm>
                <a:off x="1979712" y="4189043"/>
                <a:ext cx="1456299" cy="360000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28575">
                <a:solidFill>
                  <a:srgbClr val="7570B3">
                    <a:lumMod val="60000"/>
                    <a:lumOff val="4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30590" tIns="38848" rIns="30590" bIns="38848"/>
              <a:lstStyle/>
              <a:p>
                <a:pPr defTabSz="777218">
                  <a:defRPr/>
                </a:pPr>
                <a:r>
                  <a:rPr lang="pt-BR" sz="900" b="1" kern="0" dirty="0" smtClean="0">
                    <a:solidFill>
                      <a:srgbClr val="000000"/>
                    </a:solidFill>
                    <a:latin typeface="Lucida Sans Unicode" pitchFamily="34" charset="0"/>
                  </a:rPr>
                  <a:t>PDD</a:t>
                </a:r>
                <a:endParaRPr lang="pt-BR" sz="900" b="1" kern="0" dirty="0">
                  <a:solidFill>
                    <a:srgbClr val="000000"/>
                  </a:solidFill>
                  <a:latin typeface="Lucida Sans Unicode" pitchFamily="34" charset="0"/>
                </a:endParaRPr>
              </a:p>
              <a:p>
                <a:pPr defTabSz="388519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defRPr/>
                </a:pPr>
                <a:r>
                  <a:rPr lang="pt-BR" sz="600" kern="0" dirty="0" smtClean="0">
                    <a:solidFill>
                      <a:srgbClr val="000000"/>
                    </a:solidFill>
                    <a:latin typeface="Lucida Sans Unicode" pitchFamily="34" charset="0"/>
                  </a:rPr>
                  <a:t>Roberta Dias OI</a:t>
                </a:r>
              </a:p>
              <a:p>
                <a:pPr defTabSz="388519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defRPr/>
                </a:pPr>
                <a:r>
                  <a:rPr lang="pt-BR" sz="600" kern="0" dirty="0" smtClean="0">
                    <a:solidFill>
                      <a:srgbClr val="000000"/>
                    </a:solidFill>
                    <a:latin typeface="Lucida Sans Unicode" pitchFamily="34" charset="0"/>
                  </a:rPr>
                  <a:t>Magdy </a:t>
                </a:r>
                <a:r>
                  <a:rPr lang="pt-BR" sz="600" kern="0" dirty="0" err="1" smtClean="0">
                    <a:solidFill>
                      <a:srgbClr val="000000"/>
                    </a:solidFill>
                    <a:latin typeface="Lucida Sans Unicode" pitchFamily="34" charset="0"/>
                  </a:rPr>
                  <a:t>Shayfe</a:t>
                </a:r>
                <a:r>
                  <a:rPr lang="pt-BR" sz="600" kern="0" dirty="0" smtClean="0">
                    <a:solidFill>
                      <a:srgbClr val="000000"/>
                    </a:solidFill>
                    <a:latin typeface="Lucida Sans Unicode" pitchFamily="34" charset="0"/>
                  </a:rPr>
                  <a:t> </a:t>
                </a:r>
                <a:r>
                  <a:rPr lang="pt-BR" sz="600" kern="0" dirty="0" err="1" smtClean="0">
                    <a:solidFill>
                      <a:srgbClr val="000000"/>
                    </a:solidFill>
                    <a:latin typeface="Lucida Sans Unicode" pitchFamily="34" charset="0"/>
                  </a:rPr>
                  <a:t>WeDo</a:t>
                </a:r>
                <a:endParaRPr lang="pt-BR" sz="600" kern="0" dirty="0">
                  <a:solidFill>
                    <a:srgbClr val="000000"/>
                  </a:solidFill>
                  <a:latin typeface="Lucida Sans Unicode" pitchFamily="34" charset="0"/>
                </a:endParaRPr>
              </a:p>
            </p:txBody>
          </p:sp>
        </p:grpSp>
        <p:grpSp>
          <p:nvGrpSpPr>
            <p:cNvPr id="31" name="Grupo 30"/>
            <p:cNvGrpSpPr/>
            <p:nvPr/>
          </p:nvGrpSpPr>
          <p:grpSpPr>
            <a:xfrm>
              <a:off x="6732240" y="1707654"/>
              <a:ext cx="1957413" cy="2361787"/>
              <a:chOff x="6732240" y="1844889"/>
              <a:chExt cx="1957413" cy="2361787"/>
            </a:xfrm>
          </p:grpSpPr>
          <p:sp>
            <p:nvSpPr>
              <p:cNvPr id="32" name="Rectangle 35"/>
              <p:cNvSpPr/>
              <p:nvPr/>
            </p:nvSpPr>
            <p:spPr>
              <a:xfrm>
                <a:off x="6732240" y="3464635"/>
                <a:ext cx="1949395" cy="346191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28575">
                <a:solidFill>
                  <a:srgbClr val="7570B3">
                    <a:lumMod val="60000"/>
                    <a:lumOff val="4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30590" tIns="38848" rIns="30590" bIns="38848"/>
              <a:lstStyle/>
              <a:p>
                <a:pPr defTabSz="777218">
                  <a:defRPr/>
                </a:pPr>
                <a:r>
                  <a:rPr lang="pt-BR" sz="900" b="1" kern="0" dirty="0" smtClean="0">
                    <a:solidFill>
                      <a:srgbClr val="000000"/>
                    </a:solidFill>
                    <a:latin typeface="Lucida Sans Unicode" pitchFamily="34" charset="0"/>
                  </a:rPr>
                  <a:t>Líder de Testes</a:t>
                </a:r>
                <a:endParaRPr lang="pt-BR" sz="900" b="1" kern="0" dirty="0">
                  <a:solidFill>
                    <a:srgbClr val="000000"/>
                  </a:solidFill>
                  <a:latin typeface="Lucida Sans Unicode" pitchFamily="34" charset="0"/>
                </a:endParaRPr>
              </a:p>
              <a:p>
                <a:pPr defTabSz="777218">
                  <a:defRPr/>
                </a:pPr>
                <a:r>
                  <a:rPr lang="pt-BR" sz="700" kern="0" dirty="0" smtClean="0">
                    <a:solidFill>
                      <a:srgbClr val="000000"/>
                    </a:solidFill>
                    <a:latin typeface="Lucida Sans Unicode" pitchFamily="34" charset="0"/>
                  </a:rPr>
                  <a:t>Marcia Nascimento</a:t>
                </a:r>
                <a:endParaRPr lang="pt-BR" sz="700" kern="0" dirty="0">
                  <a:solidFill>
                    <a:srgbClr val="000000"/>
                  </a:solidFill>
                  <a:latin typeface="Lucida Sans Unicode" pitchFamily="34" charset="0"/>
                </a:endParaRPr>
              </a:p>
            </p:txBody>
          </p:sp>
          <p:sp>
            <p:nvSpPr>
              <p:cNvPr id="33" name="Rectangle 35"/>
              <p:cNvSpPr/>
              <p:nvPr/>
            </p:nvSpPr>
            <p:spPr>
              <a:xfrm>
                <a:off x="6732240" y="2237583"/>
                <a:ext cx="1949395" cy="359999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28575">
                <a:solidFill>
                  <a:srgbClr val="7570B3">
                    <a:lumMod val="60000"/>
                    <a:lumOff val="4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30590" tIns="38848" rIns="30590" bIns="38848"/>
              <a:lstStyle/>
              <a:p>
                <a:pPr defTabSz="777218">
                  <a:defRPr/>
                </a:pPr>
                <a:r>
                  <a:rPr lang="pt-BR" sz="900" b="1" kern="0" dirty="0" smtClean="0">
                    <a:solidFill>
                      <a:srgbClr val="000000"/>
                    </a:solidFill>
                    <a:latin typeface="Lucida Sans Unicode" pitchFamily="34" charset="0"/>
                  </a:rPr>
                  <a:t>Arquitetura</a:t>
                </a:r>
                <a:endParaRPr lang="pt-BR" sz="900" b="1" kern="0" dirty="0">
                  <a:solidFill>
                    <a:srgbClr val="000000"/>
                  </a:solidFill>
                  <a:latin typeface="Lucida Sans Unicode" pitchFamily="34" charset="0"/>
                </a:endParaRPr>
              </a:p>
              <a:p>
                <a:pPr defTabSz="777218">
                  <a:defRPr/>
                </a:pPr>
                <a:r>
                  <a:rPr lang="pt-BR" sz="700" kern="0" dirty="0" smtClean="0">
                    <a:solidFill>
                      <a:srgbClr val="000000"/>
                    </a:solidFill>
                    <a:latin typeface="Lucida Sans Unicode" pitchFamily="34" charset="0"/>
                  </a:rPr>
                  <a:t>TBD</a:t>
                </a:r>
                <a:endParaRPr lang="pt-BR" sz="700" kern="0" dirty="0">
                  <a:solidFill>
                    <a:srgbClr val="000000"/>
                  </a:solidFill>
                  <a:latin typeface="Lucida Sans Unicode" pitchFamily="34" charset="0"/>
                </a:endParaRPr>
              </a:p>
            </p:txBody>
          </p:sp>
          <p:sp>
            <p:nvSpPr>
              <p:cNvPr id="34" name="Rectangle 35"/>
              <p:cNvSpPr/>
              <p:nvPr/>
            </p:nvSpPr>
            <p:spPr>
              <a:xfrm>
                <a:off x="6732240" y="2652936"/>
                <a:ext cx="1949395" cy="360040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28575">
                <a:solidFill>
                  <a:srgbClr val="7570B3">
                    <a:lumMod val="60000"/>
                    <a:lumOff val="4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30590" tIns="38848" rIns="30590" bIns="38848"/>
              <a:lstStyle/>
              <a:p>
                <a:pPr defTabSz="777218">
                  <a:defRPr/>
                </a:pPr>
                <a:r>
                  <a:rPr lang="pt-BR" sz="900" b="1" kern="0" dirty="0" smtClean="0">
                    <a:solidFill>
                      <a:srgbClr val="000000"/>
                    </a:solidFill>
                    <a:latin typeface="Lucida Sans Unicode" pitchFamily="34" charset="0"/>
                  </a:rPr>
                  <a:t>Infra estrutura</a:t>
                </a:r>
                <a:endParaRPr lang="pt-BR" sz="900" b="1" kern="0" dirty="0">
                  <a:solidFill>
                    <a:srgbClr val="000000"/>
                  </a:solidFill>
                  <a:latin typeface="Lucida Sans Unicode" pitchFamily="34" charset="0"/>
                </a:endParaRPr>
              </a:p>
              <a:p>
                <a:pPr defTabSz="777218">
                  <a:defRPr/>
                </a:pPr>
                <a:r>
                  <a:rPr lang="pt-BR" sz="700" kern="0" dirty="0" smtClean="0">
                    <a:solidFill>
                      <a:srgbClr val="000000"/>
                    </a:solidFill>
                    <a:latin typeface="Lucida Sans Unicode" pitchFamily="34" charset="0"/>
                  </a:rPr>
                  <a:t>Marco Aurélio Cerqueira</a:t>
                </a:r>
                <a:endParaRPr lang="pt-BR" sz="700" kern="0" dirty="0">
                  <a:solidFill>
                    <a:srgbClr val="000000"/>
                  </a:solidFill>
                  <a:latin typeface="Lucida Sans Unicode" pitchFamily="34" charset="0"/>
                </a:endParaRPr>
              </a:p>
            </p:txBody>
          </p:sp>
          <p:sp>
            <p:nvSpPr>
              <p:cNvPr id="35" name="Rectangle 35"/>
              <p:cNvSpPr/>
              <p:nvPr/>
            </p:nvSpPr>
            <p:spPr>
              <a:xfrm>
                <a:off x="6732240" y="3054925"/>
                <a:ext cx="1949395" cy="356301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28575">
                <a:solidFill>
                  <a:srgbClr val="7570B3">
                    <a:lumMod val="60000"/>
                    <a:lumOff val="4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30590" tIns="38848" rIns="30590" bIns="38848"/>
              <a:lstStyle/>
              <a:p>
                <a:pPr defTabSz="777218">
                  <a:defRPr/>
                </a:pPr>
                <a:r>
                  <a:rPr lang="pt-BR" sz="900" b="1" kern="0" dirty="0" smtClean="0">
                    <a:solidFill>
                      <a:srgbClr val="000000"/>
                    </a:solidFill>
                    <a:latin typeface="Lucida Sans Unicode" pitchFamily="34" charset="0"/>
                  </a:rPr>
                  <a:t>Segurança</a:t>
                </a:r>
                <a:endParaRPr lang="pt-BR" sz="900" b="1" kern="0" dirty="0">
                  <a:solidFill>
                    <a:srgbClr val="000000"/>
                  </a:solidFill>
                  <a:latin typeface="Lucida Sans Unicode" pitchFamily="34" charset="0"/>
                </a:endParaRPr>
              </a:p>
              <a:p>
                <a:pPr defTabSz="777218">
                  <a:defRPr/>
                </a:pPr>
                <a:r>
                  <a:rPr lang="pt-BR" sz="700" kern="0" dirty="0" smtClean="0">
                    <a:solidFill>
                      <a:srgbClr val="000000"/>
                    </a:solidFill>
                    <a:latin typeface="Lucida Sans Unicode" pitchFamily="34" charset="0"/>
                  </a:rPr>
                  <a:t>Amaury Araújo</a:t>
                </a:r>
                <a:endParaRPr lang="pt-BR" sz="700" kern="0" dirty="0">
                  <a:solidFill>
                    <a:srgbClr val="000000"/>
                  </a:solidFill>
                  <a:latin typeface="Lucida Sans Unicode" pitchFamily="34" charset="0"/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6732240" y="1844889"/>
                <a:ext cx="1957413" cy="326231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28575">
                <a:solidFill>
                  <a:srgbClr val="7570B3">
                    <a:lumMod val="60000"/>
                    <a:lumOff val="4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30590" tIns="38848" rIns="30590" bIns="38848"/>
              <a:lstStyle/>
              <a:p>
                <a:pPr defTabSz="777218">
                  <a:defRPr/>
                </a:pPr>
                <a:r>
                  <a:rPr lang="pt-BR" sz="900" b="1" kern="0" dirty="0" smtClean="0">
                    <a:solidFill>
                      <a:srgbClr val="000000"/>
                    </a:solidFill>
                    <a:latin typeface="Lucida Sans Unicode" pitchFamily="34" charset="0"/>
                  </a:rPr>
                  <a:t>Operações</a:t>
                </a:r>
                <a:endParaRPr lang="pt-BR" sz="900" b="1" kern="0" dirty="0">
                  <a:solidFill>
                    <a:srgbClr val="000000"/>
                  </a:solidFill>
                  <a:latin typeface="Lucida Sans Unicode" pitchFamily="34" charset="0"/>
                </a:endParaRPr>
              </a:p>
              <a:p>
                <a:pPr defTabSz="777218">
                  <a:defRPr/>
                </a:pPr>
                <a:r>
                  <a:rPr lang="pt-BR" sz="700" kern="0" dirty="0" smtClean="0">
                    <a:solidFill>
                      <a:srgbClr val="000000"/>
                    </a:solidFill>
                    <a:latin typeface="Lucida Sans Unicode" pitchFamily="34" charset="0"/>
                  </a:rPr>
                  <a:t>Fabiane Machado</a:t>
                </a:r>
                <a:endParaRPr lang="pt-BR" sz="700" kern="0" dirty="0">
                  <a:solidFill>
                    <a:srgbClr val="000000"/>
                  </a:solidFill>
                  <a:latin typeface="Lucida Sans Unicode" pitchFamily="34" charset="0"/>
                </a:endParaRPr>
              </a:p>
            </p:txBody>
          </p:sp>
          <p:sp>
            <p:nvSpPr>
              <p:cNvPr id="37" name="Rectangle 35"/>
              <p:cNvSpPr/>
              <p:nvPr/>
            </p:nvSpPr>
            <p:spPr>
              <a:xfrm>
                <a:off x="6732240" y="3862654"/>
                <a:ext cx="1949395" cy="344022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28575">
                <a:solidFill>
                  <a:srgbClr val="7570B3">
                    <a:lumMod val="60000"/>
                    <a:lumOff val="4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wrap="none" lIns="30590" tIns="38848" rIns="30590" bIns="38848"/>
              <a:lstStyle/>
              <a:p>
                <a:pPr defTabSz="777218">
                  <a:defRPr/>
                </a:pPr>
                <a:r>
                  <a:rPr lang="pt-BR" sz="900" b="1" kern="0" dirty="0" smtClean="0">
                    <a:solidFill>
                      <a:srgbClr val="000000"/>
                    </a:solidFill>
                    <a:latin typeface="Lucida Sans Unicode" pitchFamily="34" charset="0"/>
                  </a:rPr>
                  <a:t>Relacionamento</a:t>
                </a:r>
                <a:endParaRPr lang="pt-BR" sz="900" b="1" kern="0" dirty="0">
                  <a:solidFill>
                    <a:srgbClr val="000000"/>
                  </a:solidFill>
                  <a:latin typeface="Lucida Sans Unicode" pitchFamily="34" charset="0"/>
                </a:endParaRPr>
              </a:p>
              <a:p>
                <a:pPr defTabSz="777218">
                  <a:defRPr/>
                </a:pPr>
                <a:r>
                  <a:rPr lang="pt-BR" sz="700" kern="0" dirty="0" smtClean="0">
                    <a:solidFill>
                      <a:srgbClr val="000000"/>
                    </a:solidFill>
                    <a:latin typeface="Lucida Sans Unicode" pitchFamily="34" charset="0"/>
                  </a:rPr>
                  <a:t>Expedito</a:t>
                </a:r>
                <a:endParaRPr lang="pt-BR" sz="700" kern="0" dirty="0">
                  <a:solidFill>
                    <a:srgbClr val="000000"/>
                  </a:solidFill>
                  <a:latin typeface="Lucida Sans Unicode" pitchFamily="34" charset="0"/>
                </a:endParaRPr>
              </a:p>
            </p:txBody>
          </p:sp>
        </p:grpSp>
        <p:sp>
          <p:nvSpPr>
            <p:cNvPr id="38" name="Rectangle 35"/>
            <p:cNvSpPr/>
            <p:nvPr/>
          </p:nvSpPr>
          <p:spPr>
            <a:xfrm>
              <a:off x="364066" y="2100347"/>
              <a:ext cx="6235357" cy="360000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28575">
              <a:solidFill>
                <a:srgbClr val="7570B3">
                  <a:lumMod val="60000"/>
                  <a:lumOff val="40000"/>
                </a:srgbClr>
              </a:solidFill>
              <a:miter lim="800000"/>
              <a:headEnd/>
              <a:tailEnd/>
            </a:ln>
            <a:effectLst/>
          </p:spPr>
          <p:txBody>
            <a:bodyPr wrap="none" lIns="30590" tIns="38848" rIns="30590" bIns="38848"/>
            <a:lstStyle/>
            <a:p>
              <a:pPr defTabSz="777218">
                <a:defRPr/>
              </a:pPr>
              <a:r>
                <a:rPr lang="pt-BR" sz="900" b="1" kern="0" dirty="0" smtClean="0">
                  <a:solidFill>
                    <a:srgbClr val="000000"/>
                  </a:solidFill>
                  <a:latin typeface="Lucida Sans Unicode" pitchFamily="34" charset="0"/>
                </a:rPr>
                <a:t>Equipe Técnica OI</a:t>
              </a:r>
              <a:endParaRPr lang="pt-BR" sz="900" b="1" kern="0" dirty="0">
                <a:solidFill>
                  <a:srgbClr val="000000"/>
                </a:solidFill>
                <a:latin typeface="Lucida Sans Unicode" pitchFamily="34" charset="0"/>
              </a:endParaRPr>
            </a:p>
            <a:p>
              <a:pPr defTabSz="777218">
                <a:defRPr/>
              </a:pPr>
              <a:r>
                <a:rPr lang="pt-BR" sz="1000" kern="0" dirty="0">
                  <a:solidFill>
                    <a:srgbClr val="000000"/>
                  </a:solidFill>
                  <a:latin typeface="Lucida Sans Unicode" pitchFamily="34" charset="0"/>
                </a:rPr>
                <a:t>Roberta </a:t>
              </a:r>
              <a:r>
                <a:rPr lang="pt-BR" sz="1000" kern="0" dirty="0" smtClean="0">
                  <a:solidFill>
                    <a:srgbClr val="000000"/>
                  </a:solidFill>
                  <a:latin typeface="Lucida Sans Unicode" pitchFamily="34" charset="0"/>
                </a:rPr>
                <a:t>Dias / Gustavo Barros / Felippe Gonçalves / Fabiane Machado / Jessica Barbosa</a:t>
              </a:r>
              <a:endParaRPr lang="pt-BR" sz="1000" kern="0" dirty="0">
                <a:solidFill>
                  <a:srgbClr val="000000"/>
                </a:solidFill>
                <a:latin typeface="Lucida Sans Unicode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174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B2531E6E-6E7D-4785-BFDF-BAABB6C6AA33}" type="slidenum">
              <a:rPr lang="pt-BR" smtClean="0"/>
              <a:pPr algn="ctr"/>
              <a:t>5</a:t>
            </a:fld>
            <a:endParaRPr lang="pt-BR" dirty="0"/>
          </a:p>
        </p:txBody>
      </p:sp>
      <p:grpSp>
        <p:nvGrpSpPr>
          <p:cNvPr id="10" name="Grupo 9"/>
          <p:cNvGrpSpPr/>
          <p:nvPr/>
        </p:nvGrpSpPr>
        <p:grpSpPr>
          <a:xfrm>
            <a:off x="4860679" y="658438"/>
            <a:ext cx="3232644" cy="4077361"/>
            <a:chOff x="4806249" y="658438"/>
            <a:chExt cx="3232644" cy="4077361"/>
          </a:xfrm>
        </p:grpSpPr>
        <p:pic>
          <p:nvPicPr>
            <p:cNvPr id="3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9457" y="1099457"/>
              <a:ext cx="3026229" cy="30354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ounded Rectangle 259"/>
            <p:cNvSpPr/>
            <p:nvPr/>
          </p:nvSpPr>
          <p:spPr bwMode="auto">
            <a:xfrm>
              <a:off x="4806249" y="788877"/>
              <a:ext cx="3232644" cy="3946922"/>
            </a:xfrm>
            <a:prstGeom prst="roundRect">
              <a:avLst>
                <a:gd name="adj" fmla="val 289"/>
              </a:avLst>
            </a:prstGeom>
            <a:noFill/>
            <a:ln w="9525" cap="flat" cmpd="sng" algn="ctr">
              <a:solidFill>
                <a:srgbClr val="009A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2000" tIns="0" rIns="0" bIns="0"/>
            <a:lstStyle/>
            <a:p>
              <a:pPr algn="ctr" defTabSz="911696" eaLnBrk="0" hangingPunct="0">
                <a:defRPr/>
              </a:pPr>
              <a:endParaRPr lang="pt-BR" sz="1400" kern="0" dirty="0" err="1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" name="Rectangle 266"/>
            <p:cNvSpPr/>
            <p:nvPr/>
          </p:nvSpPr>
          <p:spPr>
            <a:xfrm>
              <a:off x="4909457" y="658438"/>
              <a:ext cx="1390650" cy="26074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1784" tIns="0" rIns="0" bIns="0"/>
            <a:lstStyle/>
            <a:p>
              <a:pPr defTabSz="911696" eaLnBrk="0" hangingPunct="0">
                <a:defRPr/>
              </a:pPr>
              <a:r>
                <a:rPr lang="pt-BR" sz="1000" i="1" kern="0" dirty="0">
                  <a:solidFill>
                    <a:prstClr val="black"/>
                  </a:solidFill>
                  <a:cs typeface="Arial" panose="020B0604020202020204" pitchFamily="34" charset="0"/>
                </a:rPr>
                <a:t>Arquitetura Futura                </a:t>
              </a:r>
            </a:p>
          </p:txBody>
        </p:sp>
      </p:grpSp>
      <p:sp>
        <p:nvSpPr>
          <p:cNvPr id="6" name="Right Arrow 270"/>
          <p:cNvSpPr/>
          <p:nvPr/>
        </p:nvSpPr>
        <p:spPr>
          <a:xfrm>
            <a:off x="3997767" y="2390948"/>
            <a:ext cx="808482" cy="452438"/>
          </a:xfrm>
          <a:prstGeom prst="rightArrow">
            <a:avLst/>
          </a:prstGeom>
          <a:gradFill rotWithShape="1">
            <a:gsLst>
              <a:gs pos="0">
                <a:srgbClr val="7570B3">
                  <a:satMod val="103000"/>
                  <a:lumMod val="102000"/>
                  <a:tint val="94000"/>
                </a:srgbClr>
              </a:gs>
              <a:gs pos="50000">
                <a:srgbClr val="7570B3">
                  <a:satMod val="110000"/>
                  <a:lumMod val="100000"/>
                  <a:shade val="100000"/>
                </a:srgbClr>
              </a:gs>
              <a:gs pos="100000">
                <a:srgbClr val="7570B3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71784" tIns="0" rIns="0" bIns="0"/>
          <a:lstStyle/>
          <a:p>
            <a:pPr algn="ctr" defTabSz="911696" eaLnBrk="0" hangingPunct="0">
              <a:defRPr/>
            </a:pPr>
            <a:r>
              <a:rPr lang="pt-BR" sz="1200" i="1" kern="0" dirty="0">
                <a:solidFill>
                  <a:srgbClr val="FFFFFF"/>
                </a:solidFill>
                <a:cs typeface="Arial" panose="020B0604020202020204" pitchFamily="34" charset="0"/>
              </a:rPr>
              <a:t>upgrade</a:t>
            </a:r>
          </a:p>
        </p:txBody>
      </p:sp>
      <p:grpSp>
        <p:nvGrpSpPr>
          <p:cNvPr id="9" name="Grupo 8"/>
          <p:cNvGrpSpPr/>
          <p:nvPr/>
        </p:nvGrpSpPr>
        <p:grpSpPr>
          <a:xfrm>
            <a:off x="699807" y="674871"/>
            <a:ext cx="3232644" cy="4060928"/>
            <a:chOff x="765123" y="674871"/>
            <a:chExt cx="3232644" cy="4060928"/>
          </a:xfrm>
        </p:grpSpPr>
        <p:sp>
          <p:nvSpPr>
            <p:cNvPr id="7" name="Rounded Rectangle 259"/>
            <p:cNvSpPr/>
            <p:nvPr/>
          </p:nvSpPr>
          <p:spPr bwMode="auto">
            <a:xfrm>
              <a:off x="765123" y="788877"/>
              <a:ext cx="3232644" cy="3946922"/>
            </a:xfrm>
            <a:prstGeom prst="roundRect">
              <a:avLst>
                <a:gd name="adj" fmla="val 289"/>
              </a:avLst>
            </a:prstGeom>
            <a:noFill/>
            <a:ln w="9525" cap="flat" cmpd="sng" algn="ctr">
              <a:solidFill>
                <a:srgbClr val="009A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2000" tIns="0" rIns="0" bIns="0"/>
            <a:lstStyle/>
            <a:p>
              <a:pPr algn="ctr" defTabSz="911696" eaLnBrk="0" hangingPunct="0">
                <a:defRPr/>
              </a:pPr>
              <a:endParaRPr lang="pt-BR" sz="1400" kern="0" dirty="0" err="1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" name="Rectangle 266"/>
            <p:cNvSpPr/>
            <p:nvPr/>
          </p:nvSpPr>
          <p:spPr>
            <a:xfrm>
              <a:off x="841325" y="674871"/>
              <a:ext cx="1390650" cy="26074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1784" tIns="0" rIns="0" bIns="0"/>
            <a:lstStyle/>
            <a:p>
              <a:pPr defTabSz="911696" eaLnBrk="0" hangingPunct="0">
                <a:defRPr/>
              </a:pPr>
              <a:r>
                <a:rPr lang="pt-BR" sz="1000" i="1" kern="0" dirty="0">
                  <a:solidFill>
                    <a:prstClr val="black"/>
                  </a:solidFill>
                  <a:cs typeface="Arial" panose="020B0604020202020204" pitchFamily="34" charset="0"/>
                </a:rPr>
                <a:t>Arquitetura </a:t>
              </a:r>
              <a:r>
                <a:rPr lang="pt-BR" sz="1000" i="1" kern="0" dirty="0" smtClean="0">
                  <a:solidFill>
                    <a:prstClr val="black"/>
                  </a:solidFill>
                  <a:cs typeface="Arial" panose="020B0604020202020204" pitchFamily="34" charset="0"/>
                </a:rPr>
                <a:t>Atual                </a:t>
              </a:r>
              <a:endParaRPr lang="pt-BR" sz="1000" i="1" kern="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2508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23" y="1099457"/>
            <a:ext cx="3071836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013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A5310-A1A2-4A74-BE06-D50AF2203BA9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498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86" y="522514"/>
            <a:ext cx="7598228" cy="4016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210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2"/>
          <p:cNvSpPr txBox="1">
            <a:spLocks/>
          </p:cNvSpPr>
          <p:nvPr/>
        </p:nvSpPr>
        <p:spPr>
          <a:xfrm>
            <a:off x="56321" y="118986"/>
            <a:ext cx="8229600" cy="665163"/>
          </a:xfrm>
          <a:prstGeom prst="rect">
            <a:avLst/>
          </a:prstGeom>
          <a:noFill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pt-BR" sz="5600" b="0" i="0" kern="1200" noProof="0">
                <a:solidFill>
                  <a:srgbClr val="00AAAD"/>
                </a:solidFill>
                <a:latin typeface="Simplon Oi Headline"/>
                <a:ea typeface="ＭＳ Ｐゴシック" charset="0"/>
                <a:cs typeface="Simplon Oi Headline"/>
              </a:defRPr>
            </a:lvl1pPr>
          </a:lstStyle>
          <a:p>
            <a:pPr algn="l"/>
            <a:r>
              <a:rPr lang="pt-BR" sz="2400" dirty="0" smtClean="0">
                <a:solidFill>
                  <a:srgbClr val="00D0FF"/>
                </a:solidFill>
              </a:rPr>
              <a:t>UPGRADE ICS – RAID COLLECTION</a:t>
            </a:r>
          </a:p>
          <a:p>
            <a:pPr algn="l"/>
            <a:endParaRPr lang="pt-BR" sz="2400" dirty="0">
              <a:solidFill>
                <a:srgbClr val="00D0FF"/>
              </a:solidFill>
            </a:endParaRPr>
          </a:p>
          <a:p>
            <a:pPr algn="l"/>
            <a:endParaRPr lang="pt-BR" sz="2400" dirty="0" smtClean="0">
              <a:solidFill>
                <a:srgbClr val="00D0FF"/>
              </a:solidFill>
            </a:endParaRPr>
          </a:p>
          <a:p>
            <a:pPr algn="l"/>
            <a:endParaRPr lang="pt-BR" sz="2400" dirty="0">
              <a:solidFill>
                <a:srgbClr val="00D0FF"/>
              </a:solidFill>
            </a:endParaRPr>
          </a:p>
          <a:p>
            <a:pPr algn="l"/>
            <a:r>
              <a:rPr lang="pt-BR" sz="2400" dirty="0" smtClean="0">
                <a:solidFill>
                  <a:srgbClr val="00D0FF"/>
                </a:solidFill>
              </a:rPr>
              <a:t> </a:t>
            </a:r>
            <a:endParaRPr sz="2400" dirty="0">
              <a:solidFill>
                <a:srgbClr val="00CEFF"/>
              </a:solidFill>
            </a:endParaRPr>
          </a:p>
        </p:txBody>
      </p:sp>
      <p:graphicFrame>
        <p:nvGraphicFramePr>
          <p:cNvPr id="174" name="Objeto 17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928" name="think-cell Slide" r:id="rId5" imgW="407" imgH="409" progId="TCLayout.ActiveDocument.1">
                  <p:embed/>
                </p:oleObj>
              </mc:Choice>
              <mc:Fallback>
                <p:oleObj name="think-cell Slide" r:id="rId5" imgW="407" imgH="409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Seta para a esquerda 63">
            <a:hlinkClick r:id="" action="ppaction://noaction"/>
          </p:cNvPr>
          <p:cNvSpPr/>
          <p:nvPr/>
        </p:nvSpPr>
        <p:spPr>
          <a:xfrm>
            <a:off x="8553304" y="8488"/>
            <a:ext cx="494854" cy="235103"/>
          </a:xfrm>
          <a:prstGeom prst="left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solidFill>
                <a:prstClr val="white"/>
              </a:solidFill>
            </a:endParaRPr>
          </a:p>
        </p:txBody>
      </p:sp>
      <p:pic>
        <p:nvPicPr>
          <p:cNvPr id="248914" name="Picture 8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48" y="4179211"/>
            <a:ext cx="371475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219881" y="4261797"/>
            <a:ext cx="2494721" cy="27503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800"/>
              </a:spcBef>
            </a:pPr>
            <a:r>
              <a:rPr lang="pt-BR" sz="1600" i="1" dirty="0" smtClean="0">
                <a:latin typeface="Georgia" pitchFamily="18" charset="0"/>
              </a:rPr>
              <a:t>Cronograma</a:t>
            </a:r>
          </a:p>
        </p:txBody>
      </p:sp>
      <p:pic>
        <p:nvPicPr>
          <p:cNvPr id="248923" name="Picture 9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71" y="881743"/>
            <a:ext cx="7881258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ector reto 4"/>
          <p:cNvCxnSpPr/>
          <p:nvPr/>
        </p:nvCxnSpPr>
        <p:spPr>
          <a:xfrm>
            <a:off x="5649686" y="718833"/>
            <a:ext cx="0" cy="3461658"/>
          </a:xfrm>
          <a:prstGeom prst="line">
            <a:avLst/>
          </a:prstGeom>
          <a:ln w="25400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555171" y="3222173"/>
            <a:ext cx="7881258" cy="75111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endParaRPr lang="pt-BR" sz="1600" i="1" dirty="0"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56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Análise de projetos impactados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A5310-A1A2-4A74-BE06-D50AF2203BA9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Gráfic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7169667"/>
              </p:ext>
            </p:extLst>
          </p:nvPr>
        </p:nvGraphicFramePr>
        <p:xfrm>
          <a:off x="4079776" y="467115"/>
          <a:ext cx="3672340" cy="2448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1" name="Grupo 10"/>
          <p:cNvGrpSpPr/>
          <p:nvPr/>
        </p:nvGrpSpPr>
        <p:grpSpPr>
          <a:xfrm>
            <a:off x="1245824" y="634967"/>
            <a:ext cx="7071436" cy="4045929"/>
            <a:chOff x="1169622" y="820029"/>
            <a:chExt cx="7071436" cy="4045929"/>
          </a:xfrm>
        </p:grpSpPr>
        <p:sp>
          <p:nvSpPr>
            <p:cNvPr id="7" name="Seta em curva para a direita 6"/>
            <p:cNvSpPr/>
            <p:nvPr/>
          </p:nvSpPr>
          <p:spPr>
            <a:xfrm>
              <a:off x="1259632" y="1923678"/>
              <a:ext cx="2304256" cy="2698374"/>
            </a:xfrm>
            <a:prstGeom prst="curvedRightArrow">
              <a:avLst>
                <a:gd name="adj1" fmla="val 13864"/>
                <a:gd name="adj2" fmla="val 88878"/>
                <a:gd name="adj3" fmla="val 25000"/>
              </a:avLst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solidFill>
                <a:srgbClr val="009A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pt-BR" sz="1400" kern="0" dirty="0" err="1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6476998" y="820029"/>
              <a:ext cx="17640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Total 26 projetos</a:t>
              </a:r>
              <a:endParaRPr lang="pt-BR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aphicFrame>
          <p:nvGraphicFramePr>
            <p:cNvPr id="9" name="Gráfico 8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48571750"/>
                </p:ext>
              </p:extLst>
            </p:nvPr>
          </p:nvGraphicFramePr>
          <p:xfrm>
            <a:off x="3628839" y="2959525"/>
            <a:ext cx="4381500" cy="190643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0" name="CaixaDeTexto 9"/>
            <p:cNvSpPr txBox="1"/>
            <p:nvPr/>
          </p:nvSpPr>
          <p:spPr>
            <a:xfrm>
              <a:off x="1169622" y="4154264"/>
              <a:ext cx="18182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Estes 13 projetos precisam ser monitorados pois devem ser testados com base na ferramenta atual</a:t>
              </a:r>
              <a:endParaRPr lang="pt-BR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CaixaDeTexto 11"/>
          <p:cNvSpPr txBox="1"/>
          <p:nvPr/>
        </p:nvSpPr>
        <p:spPr>
          <a:xfrm rot="19831984">
            <a:off x="1050527" y="2253343"/>
            <a:ext cx="6830730" cy="94705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ts val="1800"/>
              </a:lnSpc>
              <a:spcBef>
                <a:spcPts val="800"/>
              </a:spcBef>
            </a:pPr>
            <a:r>
              <a:rPr lang="pt-BR" sz="5400" b="1" i="1" dirty="0" smtClean="0">
                <a:solidFill>
                  <a:srgbClr val="FF0000"/>
                </a:solidFill>
                <a:latin typeface="Georgia" pitchFamily="18" charset="0"/>
              </a:rPr>
              <a:t>Em construção</a:t>
            </a:r>
          </a:p>
        </p:txBody>
      </p:sp>
    </p:spTree>
    <p:extLst>
      <p:ext uri="{BB962C8B-B14F-4D97-AF65-F5344CB8AC3E}">
        <p14:creationId xmlns:p14="http://schemas.microsoft.com/office/powerpoint/2010/main" val="262709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0" y="27828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00D0FF"/>
                </a:solidFill>
                <a:latin typeface="Simplon Oi Headline"/>
                <a:ea typeface="ＭＳ Ｐゴシック" charset="0"/>
                <a:cs typeface="Simplon Oi Headline"/>
              </a:rPr>
              <a:t>ROADMAP UPGRADE ICS </a:t>
            </a:r>
            <a:r>
              <a:rPr lang="pt-BR" sz="2400" dirty="0" smtClean="0">
                <a:solidFill>
                  <a:srgbClr val="00D0FF"/>
                </a:solidFill>
                <a:latin typeface="Simplon Oi Headline"/>
                <a:ea typeface="ＭＳ Ｐゴシック" charset="0"/>
                <a:cs typeface="Simplon Oi Headline"/>
              </a:rPr>
              <a:t>– RAID COLLECTION</a:t>
            </a:r>
            <a:endParaRPr lang="pt-BR" sz="2400" dirty="0"/>
          </a:p>
        </p:txBody>
      </p:sp>
      <p:sp>
        <p:nvSpPr>
          <p:cNvPr id="2" name="CaixaDeTexto 1"/>
          <p:cNvSpPr txBox="1"/>
          <p:nvPr/>
        </p:nvSpPr>
        <p:spPr>
          <a:xfrm>
            <a:off x="297180" y="1623060"/>
            <a:ext cx="876681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>
              <a:lnSpc>
                <a:spcPts val="18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endParaRPr lang="pt-BR" sz="1600" i="1" dirty="0" smtClean="0">
              <a:latin typeface="Simplon BP Light" pitchFamily="2" charset="0"/>
            </a:endParaRPr>
          </a:p>
        </p:txBody>
      </p:sp>
      <p:graphicFrame>
        <p:nvGraphicFramePr>
          <p:cNvPr id="12" name="Gráfico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9807730"/>
              </p:ext>
            </p:extLst>
          </p:nvPr>
        </p:nvGraphicFramePr>
        <p:xfrm>
          <a:off x="391886" y="719137"/>
          <a:ext cx="8469085" cy="40481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3389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17839&quot;&gt;&lt;version val=&quot;21183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mruColor&gt;&lt;m_vecMRU length=&quot;1&quot;&gt;&lt;elem m_fUsage=&quot;1.00000000000000000000E+000&quot;&gt;&lt;m_ppcolschidx val=&quot;0&quot;/&gt;&lt;m_rgb r=&quot;e9&quot; g=&quot;d8&quot; b=&quot;1&quot;/&gt;&lt;/elem&gt;&lt;/m_vecMRU&gt;&lt;/m_mruColor&gt;&lt;m_mapectfillschemeMRU&gt;&lt;key val=&quot;4&quot;/&gt;&lt;elem&gt;&lt;m_nPartnerID val=&quot;530&quot;/&gt;&lt;m_nIndex val=&quot;2&quot;/&gt;&lt;/elem&gt;&lt;/m_mapectfillschemeMRU&gt;&lt;m_eweekdayFirstOfWeek val=&quot;1&quot;/&gt;&lt;m_eweekdayFirstOfWorkweek val=&quot;2&quot;/&gt;&lt;m_eweekdayFirstOfWeekend val=&quot;7&quot;/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&gt;&lt;m_strFormatTime&gt;%1/%y&lt;/m_strFormatTime&gt;&lt;/m_precDefault&gt;&lt;/CDefaultPrec&gt;&lt;CDefaultPrec id=&quot;3&quot;&gt;&lt;m_precDefault/&gt;&lt;/CDefaultPrec&gt;&lt;CDefaultPrec id=&quot;2&quot;&gt;&lt;m_precDefault/&gt;&lt;/CDefaultPrec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dYOEtcJIkOJNTdKcn_TG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FBBR0598.TP.130513.PPT">
  <a:themeElements>
    <a:clrScheme name="FutureBrand Colour Palet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434BB"/>
      </a:accent1>
      <a:accent2>
        <a:srgbClr val="CA005D"/>
      </a:accent2>
      <a:accent3>
        <a:srgbClr val="E4D700"/>
      </a:accent3>
      <a:accent4>
        <a:srgbClr val="ED2939"/>
      </a:accent4>
      <a:accent5>
        <a:srgbClr val="009B38"/>
      </a:accent5>
      <a:accent6>
        <a:srgbClr val="00B9E4"/>
      </a:accent6>
      <a:hlink>
        <a:srgbClr val="000000"/>
      </a:hlink>
      <a:folHlink>
        <a:srgbClr val="000080"/>
      </a:folHlink>
    </a:clrScheme>
    <a:fontScheme name="FUTUREBRAND">
      <a:majorFont>
        <a:latin typeface="Museo Sans 300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ts val="1800"/>
          </a:lnSpc>
          <a:spcBef>
            <a:spcPts val="800"/>
          </a:spcBef>
          <a:defRPr sz="1600" i="1" dirty="0">
            <a:latin typeface="Georgia" pitchFamily="18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ts val="1800"/>
          </a:lnSpc>
          <a:spcBef>
            <a:spcPts val="800"/>
          </a:spcBef>
          <a:defRPr sz="1600" i="1" dirty="0" smtClean="0">
            <a:latin typeface="Georgia" pitchFamily="18" charset="0"/>
          </a:defRPr>
        </a:defPPr>
      </a:lstStyle>
    </a:txDef>
  </a:objectDefaults>
  <a:extraClrSchemeLst/>
</a:theme>
</file>

<file path=ppt/theme/theme10.xml><?xml version="1.0" encoding="utf-8"?>
<a:theme xmlns:a="http://schemas.openxmlformats.org/drawingml/2006/main" name="2_Base_Azul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rtlCol="0" anchor="ctr"/>
      <a:lstStyle>
        <a:defPPr algn="ctr">
          <a:defRPr sz="1400" dirty="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200" dirty="0" err="1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i2016_template_v02.potx [Somente leitura]" id="{3AEC3B34-0B1C-45A4-A1E9-C16ED717C3E1}" vid="{2D8F0F73-0309-4DA4-837E-9300297D75E8}"/>
    </a:ext>
  </a:extLst>
</a:theme>
</file>

<file path=ppt/theme/theme11.xml><?xml version="1.0" encoding="utf-8"?>
<a:theme xmlns:a="http://schemas.openxmlformats.org/drawingml/2006/main" name="3_Base_Azul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rtlCol="0" anchor="ctr"/>
      <a:lstStyle>
        <a:defPPr algn="ctr">
          <a:defRPr sz="1400" dirty="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200" dirty="0" err="1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i2016_template_v02.potx [Somente leitura]" id="{3AEC3B34-0B1C-45A4-A1E9-C16ED717C3E1}" vid="{2D8F0F73-0309-4DA4-837E-9300297D75E8}"/>
    </a:ext>
  </a:extLst>
</a:theme>
</file>

<file path=ppt/theme/theme12.xml><?xml version="1.0" encoding="utf-8"?>
<a:theme xmlns:a="http://schemas.openxmlformats.org/drawingml/2006/main" name="Oi Mestre_Roxo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lIns="36000" tIns="36000" rIns="36000" bIns="36000" rtlCol="0" anchor="ctr"/>
      <a:lstStyle>
        <a:defPPr algn="ctr">
          <a:defRPr sz="140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>
        <a:ln w="1905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400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Presentation1" id="{0D633ACB-E436-40B5-8FC8-A0E2E76C29F1}" vid="{1803645D-E579-41F6-A920-D51F0D581FC5}"/>
    </a:ext>
  </a:extLst>
</a:theme>
</file>

<file path=ppt/theme/theme13.xml><?xml version="1.0" encoding="utf-8"?>
<a:theme xmlns:a="http://schemas.openxmlformats.org/drawingml/2006/main" name="4_Base_Azul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rtlCol="0" anchor="ctr"/>
      <a:lstStyle>
        <a:defPPr algn="ctr">
          <a:defRPr sz="1400" dirty="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200" dirty="0" err="1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i2016_template_v02.potx [Somente leitura]" id="{3AEC3B34-0B1C-45A4-A1E9-C16ED717C3E1}" vid="{2D8F0F73-0309-4DA4-837E-9300297D75E8}"/>
    </a:ext>
  </a:extLst>
</a:theme>
</file>

<file path=ppt/theme/theme14.xml><?xml version="1.0" encoding="utf-8"?>
<a:theme xmlns:a="http://schemas.openxmlformats.org/drawingml/2006/main" name="4_FBBR0598.TP.130513">
  <a:themeElements>
    <a:clrScheme name="FutureBrand Colour Palet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434BB"/>
      </a:accent1>
      <a:accent2>
        <a:srgbClr val="CA005D"/>
      </a:accent2>
      <a:accent3>
        <a:srgbClr val="E4D700"/>
      </a:accent3>
      <a:accent4>
        <a:srgbClr val="ED2939"/>
      </a:accent4>
      <a:accent5>
        <a:srgbClr val="009B38"/>
      </a:accent5>
      <a:accent6>
        <a:srgbClr val="00B9E4"/>
      </a:accent6>
      <a:hlink>
        <a:srgbClr val="000000"/>
      </a:hlink>
      <a:folHlink>
        <a:srgbClr val="000080"/>
      </a:folHlink>
    </a:clrScheme>
    <a:fontScheme name="FUTUREBRAND">
      <a:majorFont>
        <a:latin typeface="Museo Sans 300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ts val="1800"/>
          </a:lnSpc>
          <a:spcBef>
            <a:spcPts val="800"/>
          </a:spcBef>
          <a:defRPr sz="1600" i="1" dirty="0">
            <a:latin typeface="Georgia" pitchFamily="18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ts val="1800"/>
          </a:lnSpc>
          <a:spcBef>
            <a:spcPts val="800"/>
          </a:spcBef>
          <a:defRPr sz="1600" i="1" dirty="0" smtClean="0">
            <a:latin typeface="Georgia" pitchFamily="18" charset="0"/>
          </a:defRPr>
        </a:defPPr>
      </a:lstStyle>
    </a:txDef>
  </a:objectDefaults>
  <a:extraClrSchemeLst/>
</a:theme>
</file>

<file path=ppt/theme/theme15.xml><?xml version="1.0" encoding="utf-8"?>
<a:theme xmlns:a="http://schemas.openxmlformats.org/drawingml/2006/main" name="5_Base_Azul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rtlCol="0" anchor="ctr"/>
      <a:lstStyle>
        <a:defPPr algn="ctr">
          <a:defRPr sz="1400" dirty="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200" dirty="0" err="1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i2016_template_v02.potx [Somente leitura]" id="{3AEC3B34-0B1C-45A4-A1E9-C16ED717C3E1}" vid="{2D8F0F73-0309-4DA4-837E-9300297D75E8}"/>
    </a:ext>
  </a:extLst>
</a:theme>
</file>

<file path=ppt/theme/theme16.xml><?xml version="1.0" encoding="utf-8"?>
<a:theme xmlns:a="http://schemas.openxmlformats.org/drawingml/2006/main" name="5_FBBR0598.TP.130513">
  <a:themeElements>
    <a:clrScheme name="FutureBrand Colour Palet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434BB"/>
      </a:accent1>
      <a:accent2>
        <a:srgbClr val="CA005D"/>
      </a:accent2>
      <a:accent3>
        <a:srgbClr val="E4D700"/>
      </a:accent3>
      <a:accent4>
        <a:srgbClr val="ED2939"/>
      </a:accent4>
      <a:accent5>
        <a:srgbClr val="009B38"/>
      </a:accent5>
      <a:accent6>
        <a:srgbClr val="00B9E4"/>
      </a:accent6>
      <a:hlink>
        <a:srgbClr val="000000"/>
      </a:hlink>
      <a:folHlink>
        <a:srgbClr val="000080"/>
      </a:folHlink>
    </a:clrScheme>
    <a:fontScheme name="FUTUREBRAND">
      <a:majorFont>
        <a:latin typeface="Museo Sans 300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ts val="1800"/>
          </a:lnSpc>
          <a:spcBef>
            <a:spcPts val="800"/>
          </a:spcBef>
          <a:defRPr sz="1600" i="1" dirty="0">
            <a:latin typeface="Georgia" pitchFamily="18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ts val="1800"/>
          </a:lnSpc>
          <a:spcBef>
            <a:spcPts val="800"/>
          </a:spcBef>
          <a:defRPr sz="1600" i="1" dirty="0" smtClean="0">
            <a:latin typeface="Georgia" pitchFamily="18" charset="0"/>
          </a:defRPr>
        </a:defPPr>
      </a:lstStyle>
    </a:txDef>
  </a:objectDefaults>
  <a:extraClrSchemeLst/>
</a:theme>
</file>

<file path=ppt/theme/theme17.xml><?xml version="1.0" encoding="utf-8"?>
<a:theme xmlns:a="http://schemas.openxmlformats.org/drawingml/2006/main" name="7_FBBR0598.TP.130513">
  <a:themeElements>
    <a:clrScheme name="FutureBrand Colour Palet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434BB"/>
      </a:accent1>
      <a:accent2>
        <a:srgbClr val="CA005D"/>
      </a:accent2>
      <a:accent3>
        <a:srgbClr val="E4D700"/>
      </a:accent3>
      <a:accent4>
        <a:srgbClr val="ED2939"/>
      </a:accent4>
      <a:accent5>
        <a:srgbClr val="009B38"/>
      </a:accent5>
      <a:accent6>
        <a:srgbClr val="00B9E4"/>
      </a:accent6>
      <a:hlink>
        <a:srgbClr val="000000"/>
      </a:hlink>
      <a:folHlink>
        <a:srgbClr val="000080"/>
      </a:folHlink>
    </a:clrScheme>
    <a:fontScheme name="FUTUREBRAND">
      <a:majorFont>
        <a:latin typeface="Museo Sans 300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ts val="1800"/>
          </a:lnSpc>
          <a:spcBef>
            <a:spcPts val="800"/>
          </a:spcBef>
          <a:defRPr sz="1600" i="1" dirty="0">
            <a:latin typeface="Georgia" pitchFamily="18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ts val="1800"/>
          </a:lnSpc>
          <a:spcBef>
            <a:spcPts val="800"/>
          </a:spcBef>
          <a:defRPr sz="1600" i="1" dirty="0" smtClean="0">
            <a:latin typeface="Georgia" pitchFamily="18" charset="0"/>
          </a:defRPr>
        </a:defPPr>
      </a:lstStyle>
    </a:txDef>
  </a:objectDefaults>
  <a:extraClrSchemeLst/>
</a:theme>
</file>

<file path=ppt/theme/theme18.xml><?xml version="1.0" encoding="utf-8"?>
<a:theme xmlns:a="http://schemas.openxmlformats.org/drawingml/2006/main" name="Bloqueio Parcial Banda Larga Fixo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lIns="36000" tIns="36000" rIns="36000" bIns="36000" rtlCol="0" anchor="ctr"/>
      <a:lstStyle>
        <a:defPPr algn="ctr">
          <a:defRPr sz="140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>
        <a:ln w="1905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400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Presentation1" id="{0D633ACB-E436-40B5-8FC8-A0E2E76C29F1}" vid="{F09D9C31-3427-414E-9EA0-15981CE6AB2C}"/>
    </a:ext>
  </a:extLst>
</a:theme>
</file>

<file path=ppt/theme/theme19.xml><?xml version="1.0" encoding="utf-8"?>
<a:theme xmlns:a="http://schemas.openxmlformats.org/drawingml/2006/main" name="1_Oi Mestre_Roxo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lIns="36000" tIns="36000" rIns="36000" bIns="36000" rtlCol="0" anchor="ctr"/>
      <a:lstStyle>
        <a:defPPr algn="ctr">
          <a:defRPr sz="140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>
        <a:ln w="1905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400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Presentation1" id="{0D633ACB-E436-40B5-8FC8-A0E2E76C29F1}" vid="{1803645D-E579-41F6-A920-D51F0D581FC5}"/>
    </a:ext>
  </a:extLst>
</a:theme>
</file>

<file path=ppt/theme/theme2.xml><?xml version="1.0" encoding="utf-8"?>
<a:theme xmlns:a="http://schemas.openxmlformats.org/drawingml/2006/main" name="Blank">
  <a:themeElements>
    <a:clrScheme name="Custom 191">
      <a:dk1>
        <a:srgbClr val="000000"/>
      </a:dk1>
      <a:lt1>
        <a:srgbClr val="FFFFFF"/>
      </a:lt1>
      <a:dk2>
        <a:srgbClr val="00474C"/>
      </a:dk2>
      <a:lt2>
        <a:srgbClr val="FFFFFF"/>
      </a:lt2>
      <a:accent1>
        <a:srgbClr val="B2DBDE"/>
      </a:accent1>
      <a:accent2>
        <a:srgbClr val="4DACB3"/>
      </a:accent2>
      <a:accent3>
        <a:srgbClr val="008892"/>
      </a:accent3>
      <a:accent4>
        <a:srgbClr val="00474C"/>
      </a:accent4>
      <a:accent5>
        <a:srgbClr val="FF6600"/>
      </a:accent5>
      <a:accent6>
        <a:srgbClr val="808080"/>
      </a:accent6>
      <a:hlink>
        <a:srgbClr val="008892"/>
      </a:hlink>
      <a:folHlink>
        <a:srgbClr val="00474C"/>
      </a:folHlink>
    </a:clrScheme>
    <a:fontScheme name="McKJapanes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Firm Format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EAEAEA"/>
        </a:accent1>
        <a:accent2>
          <a:srgbClr val="D0D0D0"/>
        </a:accent2>
        <a:accent3>
          <a:srgbClr val="909090"/>
        </a:accent3>
        <a:accent4>
          <a:srgbClr val="606060"/>
        </a:accent4>
        <a:accent5>
          <a:srgbClr val="FF6600"/>
        </a:accent5>
        <a:accent6>
          <a:srgbClr val="808080"/>
        </a:accent6>
        <a:hlink>
          <a:srgbClr val="909090"/>
        </a:hlink>
        <a:folHlink>
          <a:srgbClr val="6060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rm Format 2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91B0FF"/>
        </a:accent2>
        <a:accent3>
          <a:srgbClr val="0066CC"/>
        </a:accent3>
        <a:accent4>
          <a:srgbClr val="002960"/>
        </a:accent4>
        <a:accent5>
          <a:srgbClr val="FF6600"/>
        </a:accent5>
        <a:accent6>
          <a:srgbClr val="808080"/>
        </a:accent6>
        <a:hlink>
          <a:srgbClr val="0066CC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rm Format 3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C7C293"/>
        </a:accent2>
        <a:accent3>
          <a:srgbClr val="50A2A0"/>
        </a:accent3>
        <a:accent4>
          <a:srgbClr val="002960"/>
        </a:accent4>
        <a:accent5>
          <a:srgbClr val="FF6600"/>
        </a:accent5>
        <a:accent6>
          <a:srgbClr val="808080"/>
        </a:accent6>
        <a:hlink>
          <a:srgbClr val="50A2A0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6_FBBR0598.TP.130513">
  <a:themeElements>
    <a:clrScheme name="FutureBrand Colour Palet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434BB"/>
      </a:accent1>
      <a:accent2>
        <a:srgbClr val="CA005D"/>
      </a:accent2>
      <a:accent3>
        <a:srgbClr val="E4D700"/>
      </a:accent3>
      <a:accent4>
        <a:srgbClr val="ED2939"/>
      </a:accent4>
      <a:accent5>
        <a:srgbClr val="009B38"/>
      </a:accent5>
      <a:accent6>
        <a:srgbClr val="00B9E4"/>
      </a:accent6>
      <a:hlink>
        <a:srgbClr val="000000"/>
      </a:hlink>
      <a:folHlink>
        <a:srgbClr val="000080"/>
      </a:folHlink>
    </a:clrScheme>
    <a:fontScheme name="FUTUREBRAND">
      <a:majorFont>
        <a:latin typeface="Museo Sans 300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ts val="1800"/>
          </a:lnSpc>
          <a:spcBef>
            <a:spcPts val="800"/>
          </a:spcBef>
          <a:defRPr sz="1600" i="1" dirty="0">
            <a:latin typeface="Georgia" pitchFamily="18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ts val="1800"/>
          </a:lnSpc>
          <a:spcBef>
            <a:spcPts val="800"/>
          </a:spcBef>
          <a:defRPr sz="1600" i="1" dirty="0" smtClean="0">
            <a:latin typeface="Georgia" pitchFamily="18" charset="0"/>
          </a:defRPr>
        </a:defPPr>
      </a:lstStyle>
    </a:txDef>
  </a:objectDefaults>
  <a:extraClrSchemeLst/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Blank">
  <a:themeElements>
    <a:clrScheme name="Custom 191">
      <a:dk1>
        <a:srgbClr val="000000"/>
      </a:dk1>
      <a:lt1>
        <a:srgbClr val="FFFFFF"/>
      </a:lt1>
      <a:dk2>
        <a:srgbClr val="00474C"/>
      </a:dk2>
      <a:lt2>
        <a:srgbClr val="FFFFFF"/>
      </a:lt2>
      <a:accent1>
        <a:srgbClr val="B2DBDE"/>
      </a:accent1>
      <a:accent2>
        <a:srgbClr val="4DACB3"/>
      </a:accent2>
      <a:accent3>
        <a:srgbClr val="008892"/>
      </a:accent3>
      <a:accent4>
        <a:srgbClr val="00474C"/>
      </a:accent4>
      <a:accent5>
        <a:srgbClr val="FF6600"/>
      </a:accent5>
      <a:accent6>
        <a:srgbClr val="808080"/>
      </a:accent6>
      <a:hlink>
        <a:srgbClr val="008892"/>
      </a:hlink>
      <a:folHlink>
        <a:srgbClr val="00474C"/>
      </a:folHlink>
    </a:clrScheme>
    <a:fontScheme name="McKJapanes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Firm Format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EAEAEA"/>
        </a:accent1>
        <a:accent2>
          <a:srgbClr val="D0D0D0"/>
        </a:accent2>
        <a:accent3>
          <a:srgbClr val="909090"/>
        </a:accent3>
        <a:accent4>
          <a:srgbClr val="606060"/>
        </a:accent4>
        <a:accent5>
          <a:srgbClr val="FF6600"/>
        </a:accent5>
        <a:accent6>
          <a:srgbClr val="808080"/>
        </a:accent6>
        <a:hlink>
          <a:srgbClr val="909090"/>
        </a:hlink>
        <a:folHlink>
          <a:srgbClr val="6060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rm Format 2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91B0FF"/>
        </a:accent2>
        <a:accent3>
          <a:srgbClr val="0066CC"/>
        </a:accent3>
        <a:accent4>
          <a:srgbClr val="002960"/>
        </a:accent4>
        <a:accent5>
          <a:srgbClr val="FF6600"/>
        </a:accent5>
        <a:accent6>
          <a:srgbClr val="808080"/>
        </a:accent6>
        <a:hlink>
          <a:srgbClr val="0066CC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rm Format 3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C7C293"/>
        </a:accent2>
        <a:accent3>
          <a:srgbClr val="50A2A0"/>
        </a:accent3>
        <a:accent4>
          <a:srgbClr val="002960"/>
        </a:accent4>
        <a:accent5>
          <a:srgbClr val="FF6600"/>
        </a:accent5>
        <a:accent6>
          <a:srgbClr val="808080"/>
        </a:accent6>
        <a:hlink>
          <a:srgbClr val="50A2A0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FBBR0598.TP.130513">
  <a:themeElements>
    <a:clrScheme name="FutureBrand Colour Palet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434BB"/>
      </a:accent1>
      <a:accent2>
        <a:srgbClr val="CA005D"/>
      </a:accent2>
      <a:accent3>
        <a:srgbClr val="E4D700"/>
      </a:accent3>
      <a:accent4>
        <a:srgbClr val="ED2939"/>
      </a:accent4>
      <a:accent5>
        <a:srgbClr val="009B38"/>
      </a:accent5>
      <a:accent6>
        <a:srgbClr val="00B9E4"/>
      </a:accent6>
      <a:hlink>
        <a:srgbClr val="000000"/>
      </a:hlink>
      <a:folHlink>
        <a:srgbClr val="000080"/>
      </a:folHlink>
    </a:clrScheme>
    <a:fontScheme name="FUTUREBRAND">
      <a:majorFont>
        <a:latin typeface="Museo Sans 300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ts val="1800"/>
          </a:lnSpc>
          <a:spcBef>
            <a:spcPts val="800"/>
          </a:spcBef>
          <a:defRPr sz="1600" i="1" dirty="0">
            <a:latin typeface="Georgia" pitchFamily="18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ts val="1800"/>
          </a:lnSpc>
          <a:spcBef>
            <a:spcPts val="800"/>
          </a:spcBef>
          <a:defRPr sz="1600" i="1" dirty="0" smtClean="0">
            <a:latin typeface="Georgia" pitchFamily="18" charset="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1_FBBR0598.TP.130513">
  <a:themeElements>
    <a:clrScheme name="FutureBrand Colour Palet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434BB"/>
      </a:accent1>
      <a:accent2>
        <a:srgbClr val="CA005D"/>
      </a:accent2>
      <a:accent3>
        <a:srgbClr val="E4D700"/>
      </a:accent3>
      <a:accent4>
        <a:srgbClr val="ED2939"/>
      </a:accent4>
      <a:accent5>
        <a:srgbClr val="009B38"/>
      </a:accent5>
      <a:accent6>
        <a:srgbClr val="00B9E4"/>
      </a:accent6>
      <a:hlink>
        <a:srgbClr val="000000"/>
      </a:hlink>
      <a:folHlink>
        <a:srgbClr val="000080"/>
      </a:folHlink>
    </a:clrScheme>
    <a:fontScheme name="FUTUREBRAND">
      <a:majorFont>
        <a:latin typeface="Museo Sans 300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ts val="1800"/>
          </a:lnSpc>
          <a:spcBef>
            <a:spcPts val="800"/>
          </a:spcBef>
          <a:defRPr sz="1600" i="1" dirty="0">
            <a:latin typeface="Georgia" pitchFamily="18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ts val="1800"/>
          </a:lnSpc>
          <a:spcBef>
            <a:spcPts val="800"/>
          </a:spcBef>
          <a:defRPr sz="1600" i="1" dirty="0" smtClean="0">
            <a:latin typeface="Georgia" pitchFamily="18" charset="0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2_FBBR0598.TP.130513">
  <a:themeElements>
    <a:clrScheme name="FutureBrand Colour Palet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434BB"/>
      </a:accent1>
      <a:accent2>
        <a:srgbClr val="CA005D"/>
      </a:accent2>
      <a:accent3>
        <a:srgbClr val="E4D700"/>
      </a:accent3>
      <a:accent4>
        <a:srgbClr val="ED2939"/>
      </a:accent4>
      <a:accent5>
        <a:srgbClr val="009B38"/>
      </a:accent5>
      <a:accent6>
        <a:srgbClr val="00B9E4"/>
      </a:accent6>
      <a:hlink>
        <a:srgbClr val="000000"/>
      </a:hlink>
      <a:folHlink>
        <a:srgbClr val="000080"/>
      </a:folHlink>
    </a:clrScheme>
    <a:fontScheme name="FUTUREBRAND">
      <a:majorFont>
        <a:latin typeface="Museo Sans 300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ts val="1800"/>
          </a:lnSpc>
          <a:spcBef>
            <a:spcPts val="800"/>
          </a:spcBef>
          <a:defRPr sz="1600" i="1" dirty="0">
            <a:latin typeface="Georgia" pitchFamily="18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ts val="1800"/>
          </a:lnSpc>
          <a:spcBef>
            <a:spcPts val="800"/>
          </a:spcBef>
          <a:defRPr sz="1600" i="1" dirty="0" smtClean="0">
            <a:latin typeface="Georgia" pitchFamily="18" charset="0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3_FBBR0598.TP.130513">
  <a:themeElements>
    <a:clrScheme name="FutureBrand Colour Palet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434BB"/>
      </a:accent1>
      <a:accent2>
        <a:srgbClr val="CA005D"/>
      </a:accent2>
      <a:accent3>
        <a:srgbClr val="E4D700"/>
      </a:accent3>
      <a:accent4>
        <a:srgbClr val="ED2939"/>
      </a:accent4>
      <a:accent5>
        <a:srgbClr val="009B38"/>
      </a:accent5>
      <a:accent6>
        <a:srgbClr val="00B9E4"/>
      </a:accent6>
      <a:hlink>
        <a:srgbClr val="000000"/>
      </a:hlink>
      <a:folHlink>
        <a:srgbClr val="000080"/>
      </a:folHlink>
    </a:clrScheme>
    <a:fontScheme name="FUTUREBRAND">
      <a:majorFont>
        <a:latin typeface="Museo Sans 300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ts val="1800"/>
          </a:lnSpc>
          <a:spcBef>
            <a:spcPts val="800"/>
          </a:spcBef>
          <a:defRPr sz="1600" i="1" dirty="0">
            <a:latin typeface="Georgia" pitchFamily="18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ts val="1800"/>
          </a:lnSpc>
          <a:spcBef>
            <a:spcPts val="800"/>
          </a:spcBef>
          <a:defRPr sz="1600" i="1" dirty="0" smtClean="0">
            <a:latin typeface="Georgia" pitchFamily="18" charset="0"/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Base_Azul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rtlCol="0" anchor="ctr"/>
      <a:lstStyle>
        <a:defPPr algn="ctr">
          <a:defRPr sz="1400" dirty="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200" dirty="0" err="1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i2016_template_v02.potx [Somente leitura]" id="{3AEC3B34-0B1C-45A4-A1E9-C16ED717C3E1}" vid="{2D8F0F73-0309-4DA4-837E-9300297D75E8}"/>
    </a:ext>
  </a:extLst>
</a:theme>
</file>

<file path=ppt/theme/theme9.xml><?xml version="1.0" encoding="utf-8"?>
<a:theme xmlns:a="http://schemas.openxmlformats.org/drawingml/2006/main" name="1_Base_Azul">
  <a:themeElements>
    <a:clrScheme name="OI">
      <a:dk1>
        <a:srgbClr val="000000"/>
      </a:dk1>
      <a:lt1>
        <a:srgbClr val="FFFFFF"/>
      </a:lt1>
      <a:dk2>
        <a:srgbClr val="5F5F5F"/>
      </a:dk2>
      <a:lt2>
        <a:srgbClr val="EEECE1"/>
      </a:lt2>
      <a:accent1>
        <a:srgbClr val="9F37FE"/>
      </a:accent1>
      <a:accent2>
        <a:srgbClr val="EA2A8B"/>
      </a:accent2>
      <a:accent3>
        <a:srgbClr val="FF6D00"/>
      </a:accent3>
      <a:accent4>
        <a:srgbClr val="FEFB02"/>
      </a:accent4>
      <a:accent5>
        <a:srgbClr val="00D318"/>
      </a:accent5>
      <a:accent6>
        <a:srgbClr val="00CEFF"/>
      </a:accent6>
      <a:hlink>
        <a:srgbClr val="00CEFF"/>
      </a:hlink>
      <a:folHlink>
        <a:srgbClr val="9F37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2"/>
          </a:solidFill>
        </a:ln>
      </a:spPr>
      <a:bodyPr rtlCol="0" anchor="ctr"/>
      <a:lstStyle>
        <a:defPPr algn="ctr">
          <a:defRPr sz="1400" dirty="0" smtClean="0">
            <a:latin typeface="Simplon BP Regular"/>
            <a:cs typeface="Simplon BP Regular"/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200" dirty="0" err="1" smtClean="0">
            <a:latin typeface="Simplon BP" charset="0"/>
            <a:ea typeface="Simplon BP" charset="0"/>
            <a:cs typeface="Simplon BP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i2016_template_v02.potx [Somente leitura]" id="{3AEC3B34-0B1C-45A4-A1E9-C16ED717C3E1}" vid="{2D8F0F73-0309-4DA4-837E-9300297D75E8}"/>
    </a:ext>
  </a:extLst>
</a:theme>
</file>

<file path=ppt/theme/themeOverride1.xml><?xml version="1.0" encoding="utf-8"?>
<a:themeOverride xmlns:a="http://schemas.openxmlformats.org/drawingml/2006/main">
  <a:clrScheme name="Escritório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Escritório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Escritório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Escritório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Escritório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Escritório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C82C0AC69D28145B78355A31DAD8B76" ma:contentTypeVersion="1" ma:contentTypeDescription="Crie um novo documento." ma:contentTypeScope="" ma:versionID="c9262f290b72f011e454101c02818f5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e078010f886becc52d8153076464ff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112BB5-BFCB-4014-A61A-9526562E32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2FE43F0-B2E4-4B8F-BB5D-28B2EAB90953}">
  <ds:schemaRefs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elements/1.1/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91AB35F4-13D5-4EF7-9906-2B17145DB26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FBBR0598.TP.130513.PPT</Template>
  <TotalTime>76266</TotalTime>
  <Words>603</Words>
  <Application>Microsoft Office PowerPoint</Application>
  <PresentationFormat>Apresentação na tela (16:9)</PresentationFormat>
  <Paragraphs>249</Paragraphs>
  <Slides>13</Slides>
  <Notes>2</Notes>
  <HiddenSlides>3</HiddenSlides>
  <MMClips>0</MMClips>
  <ScaleCrop>false</ScaleCrop>
  <HeadingPairs>
    <vt:vector size="6" baseType="variant">
      <vt:variant>
        <vt:lpstr>Tema</vt:lpstr>
      </vt:variant>
      <vt:variant>
        <vt:i4>20</vt:i4>
      </vt:variant>
      <vt:variant>
        <vt:lpstr>Servidores OLE incorporados</vt:lpstr>
      </vt:variant>
      <vt:variant>
        <vt:i4>2</vt:i4>
      </vt:variant>
      <vt:variant>
        <vt:lpstr>Títulos de slides</vt:lpstr>
      </vt:variant>
      <vt:variant>
        <vt:i4>13</vt:i4>
      </vt:variant>
    </vt:vector>
  </HeadingPairs>
  <TitlesOfParts>
    <vt:vector size="35" baseType="lpstr">
      <vt:lpstr>FBBR0598.TP.130513.PPT</vt:lpstr>
      <vt:lpstr>Blank</vt:lpstr>
      <vt:lpstr>1_Blank</vt:lpstr>
      <vt:lpstr>FBBR0598.TP.130513</vt:lpstr>
      <vt:lpstr>1_FBBR0598.TP.130513</vt:lpstr>
      <vt:lpstr>2_FBBR0598.TP.130513</vt:lpstr>
      <vt:lpstr>3_FBBR0598.TP.130513</vt:lpstr>
      <vt:lpstr>Base_Azul</vt:lpstr>
      <vt:lpstr>1_Base_Azul</vt:lpstr>
      <vt:lpstr>2_Base_Azul</vt:lpstr>
      <vt:lpstr>3_Base_Azul</vt:lpstr>
      <vt:lpstr>Oi Mestre_Roxo</vt:lpstr>
      <vt:lpstr>4_Base_Azul</vt:lpstr>
      <vt:lpstr>4_FBBR0598.TP.130513</vt:lpstr>
      <vt:lpstr>5_Base_Azul</vt:lpstr>
      <vt:lpstr>5_FBBR0598.TP.130513</vt:lpstr>
      <vt:lpstr>7_FBBR0598.TP.130513</vt:lpstr>
      <vt:lpstr>Bloqueio Parcial Banda Larga Fixo</vt:lpstr>
      <vt:lpstr>1_Oi Mestre_Roxo</vt:lpstr>
      <vt:lpstr>6_FBBR0598.TP.130513</vt:lpstr>
      <vt:lpstr>Slide do think-cell</vt:lpstr>
      <vt:lpstr>think-cell Slide</vt:lpstr>
      <vt:lpstr>PROJETO UPGRADE ICS  17 de Julho de 2017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Análise de projetos impactados</vt:lpstr>
      <vt:lpstr>Apresentação do PowerPoint</vt:lpstr>
      <vt:lpstr>Projeto Upgrade do ICS Módulo xxx Status clarity: Em Execução</vt:lpstr>
      <vt:lpstr>Agenda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Insira o título do projeto em até duas linhas</dc:title>
  <dc:creator>FutureBrand</dc:creator>
  <cp:lastModifiedBy>profile</cp:lastModifiedBy>
  <cp:revision>1841</cp:revision>
  <cp:lastPrinted>2017-06-29T22:57:16Z</cp:lastPrinted>
  <dcterms:created xsi:type="dcterms:W3CDTF">2013-05-14T05:19:21Z</dcterms:created>
  <dcterms:modified xsi:type="dcterms:W3CDTF">2017-07-19T19:06:33Z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0x010100AC82C0AC69D28145B78355A31DAD8B76</vt:lpwstr>
  </property>
</Properties>
</file>